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88" r:id="rId2"/>
    <p:sldId id="258" r:id="rId3"/>
    <p:sldId id="259" r:id="rId4"/>
    <p:sldId id="284" r:id="rId5"/>
    <p:sldId id="289" r:id="rId6"/>
    <p:sldId id="263" r:id="rId7"/>
    <p:sldId id="261" r:id="rId8"/>
    <p:sldId id="265" r:id="rId9"/>
    <p:sldId id="290" r:id="rId10"/>
    <p:sldId id="267" r:id="rId11"/>
    <p:sldId id="270" r:id="rId12"/>
    <p:sldId id="286" r:id="rId13"/>
    <p:sldId id="287" r:id="rId14"/>
    <p:sldId id="269" r:id="rId15"/>
    <p:sldId id="282" r:id="rId16"/>
    <p:sldId id="283" r:id="rId17"/>
    <p:sldId id="291" r:id="rId1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F2D0"/>
    <a:srgbClr val="497E4E"/>
    <a:srgbClr val="20BE3D"/>
    <a:srgbClr val="0C2A3B"/>
    <a:srgbClr val="8EF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1"/>
    <p:restoredTop sz="94672"/>
  </p:normalViewPr>
  <p:slideViewPr>
    <p:cSldViewPr snapToGrid="0">
      <p:cViewPr varScale="1">
        <p:scale>
          <a:sx n="95" d="100"/>
          <a:sy n="95" d="100"/>
        </p:scale>
        <p:origin x="33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242D84-F63D-4286-8BF2-8EB3EF89CD9E}" type="doc">
      <dgm:prSet loTypeId="urn:microsoft.com/office/officeart/2005/8/layout/cycle3" loCatId="cycle" qsTypeId="urn:microsoft.com/office/officeart/2005/8/quickstyle/3d1" qsCatId="3D" csTypeId="urn:microsoft.com/office/officeart/2005/8/colors/colorful5" csCatId="colorful" phldr="1"/>
      <dgm:spPr/>
      <dgm:t>
        <a:bodyPr/>
        <a:lstStyle/>
        <a:p>
          <a:endParaRPr lang="en-US"/>
        </a:p>
      </dgm:t>
    </dgm:pt>
    <dgm:pt modelId="{A86DC7E4-3DB7-4158-9FD7-88704E38818A}">
      <dgm:prSet/>
      <dgm:spPr/>
      <dgm:t>
        <a:bodyPr/>
        <a:lstStyle/>
        <a:p>
          <a:r>
            <a:rPr lang="it-IT" b="1" noProof="0" dirty="0"/>
            <a:t>Manuali e guide</a:t>
          </a:r>
          <a:endParaRPr lang="it-IT" noProof="0" dirty="0"/>
        </a:p>
      </dgm:t>
    </dgm:pt>
    <dgm:pt modelId="{7F471FFB-B803-4342-ACB9-5F7ADBBD737A}" type="parTrans" cxnId="{E6DEBE48-A226-4BAD-BCA0-5BA401EF7A6D}">
      <dgm:prSet/>
      <dgm:spPr/>
      <dgm:t>
        <a:bodyPr/>
        <a:lstStyle/>
        <a:p>
          <a:endParaRPr lang="en-US"/>
        </a:p>
      </dgm:t>
    </dgm:pt>
    <dgm:pt modelId="{E4E79F4A-4738-4D45-B8AB-92A06F6D52FB}" type="sibTrans" cxnId="{E6DEBE48-A226-4BAD-BCA0-5BA401EF7A6D}">
      <dgm:prSet/>
      <dgm:spPr/>
      <dgm:t>
        <a:bodyPr/>
        <a:lstStyle/>
        <a:p>
          <a:endParaRPr lang="en-US"/>
        </a:p>
      </dgm:t>
    </dgm:pt>
    <dgm:pt modelId="{E84E3452-EF1C-4D39-817C-33BBD709B834}">
      <dgm:prSet/>
      <dgm:spPr/>
      <dgm:t>
        <a:bodyPr/>
        <a:lstStyle/>
        <a:p>
          <a:r>
            <a:rPr lang="it-IT" b="1" noProof="0" dirty="0"/>
            <a:t>Fotografia naturalistica</a:t>
          </a:r>
          <a:endParaRPr lang="it-IT" noProof="0" dirty="0"/>
        </a:p>
      </dgm:t>
    </dgm:pt>
    <dgm:pt modelId="{08FFA2E5-BAC5-409F-8DA7-C893E9547109}" type="parTrans" cxnId="{F398AF77-7199-4BB5-87EA-62D514423BD4}">
      <dgm:prSet/>
      <dgm:spPr/>
      <dgm:t>
        <a:bodyPr/>
        <a:lstStyle/>
        <a:p>
          <a:endParaRPr lang="en-US"/>
        </a:p>
      </dgm:t>
    </dgm:pt>
    <dgm:pt modelId="{315563E2-0835-44DE-B9DA-3E32850BD228}" type="sibTrans" cxnId="{F398AF77-7199-4BB5-87EA-62D514423BD4}">
      <dgm:prSet/>
      <dgm:spPr/>
      <dgm:t>
        <a:bodyPr/>
        <a:lstStyle/>
        <a:p>
          <a:endParaRPr lang="en-US"/>
        </a:p>
      </dgm:t>
    </dgm:pt>
    <dgm:pt modelId="{7A486EE9-4463-439A-BC96-31D3A2AECE0B}">
      <dgm:prSet/>
      <dgm:spPr/>
      <dgm:t>
        <a:bodyPr/>
        <a:lstStyle/>
        <a:p>
          <a:r>
            <a:rPr lang="it-IT" b="1" noProof="0" dirty="0"/>
            <a:t>Diari di viaggio</a:t>
          </a:r>
          <a:endParaRPr lang="it-IT" noProof="0" dirty="0"/>
        </a:p>
      </dgm:t>
    </dgm:pt>
    <dgm:pt modelId="{1ACA0EF4-D67B-4F62-8155-DE446216BEDF}" type="parTrans" cxnId="{9617492F-CF70-4FC8-B114-D064A30EBFFC}">
      <dgm:prSet/>
      <dgm:spPr/>
      <dgm:t>
        <a:bodyPr/>
        <a:lstStyle/>
        <a:p>
          <a:endParaRPr lang="en-US"/>
        </a:p>
      </dgm:t>
    </dgm:pt>
    <dgm:pt modelId="{94F72576-B25B-4B19-878E-A4EC07921662}" type="sibTrans" cxnId="{9617492F-CF70-4FC8-B114-D064A30EBFFC}">
      <dgm:prSet/>
      <dgm:spPr/>
      <dgm:t>
        <a:bodyPr/>
        <a:lstStyle/>
        <a:p>
          <a:endParaRPr lang="en-US"/>
        </a:p>
      </dgm:t>
    </dgm:pt>
    <dgm:pt modelId="{638003E2-1D63-4AFA-AE2E-81A6B65E9F9C}">
      <dgm:prSet/>
      <dgm:spPr/>
      <dgm:t>
        <a:bodyPr/>
        <a:lstStyle/>
        <a:p>
          <a:r>
            <a:rPr lang="it-IT" b="1" noProof="0" dirty="0"/>
            <a:t>Enciclopedie e dizionari</a:t>
          </a:r>
          <a:endParaRPr lang="it-IT" noProof="0" dirty="0"/>
        </a:p>
      </dgm:t>
    </dgm:pt>
    <dgm:pt modelId="{CFBC2DB2-5856-46FD-81A2-693667479824}" type="parTrans" cxnId="{9D452207-677C-47BF-B019-07D9647561C9}">
      <dgm:prSet/>
      <dgm:spPr/>
      <dgm:t>
        <a:bodyPr/>
        <a:lstStyle/>
        <a:p>
          <a:endParaRPr lang="en-US"/>
        </a:p>
      </dgm:t>
    </dgm:pt>
    <dgm:pt modelId="{C32809B2-AD61-4D17-B8F6-76C1645ABE55}" type="sibTrans" cxnId="{9D452207-677C-47BF-B019-07D9647561C9}">
      <dgm:prSet/>
      <dgm:spPr/>
      <dgm:t>
        <a:bodyPr/>
        <a:lstStyle/>
        <a:p>
          <a:endParaRPr lang="en-US"/>
        </a:p>
      </dgm:t>
    </dgm:pt>
    <dgm:pt modelId="{3DB0D4D3-8035-4A1B-8E8B-A6BCEC6BEF0D}">
      <dgm:prSet/>
      <dgm:spPr/>
      <dgm:t>
        <a:bodyPr/>
        <a:lstStyle/>
        <a:p>
          <a:r>
            <a:rPr lang="it-IT" b="1" noProof="0" dirty="0"/>
            <a:t>Biografie e monografie</a:t>
          </a:r>
          <a:endParaRPr lang="it-IT" noProof="0" dirty="0"/>
        </a:p>
      </dgm:t>
    </dgm:pt>
    <dgm:pt modelId="{B4A588B8-3610-4733-9C02-5478AECC0E34}" type="parTrans" cxnId="{16073C64-AD40-4CBB-9CCE-28EB0B1504F2}">
      <dgm:prSet/>
      <dgm:spPr/>
      <dgm:t>
        <a:bodyPr/>
        <a:lstStyle/>
        <a:p>
          <a:endParaRPr lang="en-US"/>
        </a:p>
      </dgm:t>
    </dgm:pt>
    <dgm:pt modelId="{1D228CCA-7027-4109-A4DB-3A37336A23F7}" type="sibTrans" cxnId="{16073C64-AD40-4CBB-9CCE-28EB0B1504F2}">
      <dgm:prSet/>
      <dgm:spPr/>
      <dgm:t>
        <a:bodyPr/>
        <a:lstStyle/>
        <a:p>
          <a:endParaRPr lang="en-US"/>
        </a:p>
      </dgm:t>
    </dgm:pt>
    <dgm:pt modelId="{98920587-0E47-43F0-BB84-0F8BAE9E94B1}">
      <dgm:prSet/>
      <dgm:spPr/>
      <dgm:t>
        <a:bodyPr/>
        <a:lstStyle/>
        <a:p>
          <a:r>
            <a:rPr lang="it-IT" b="1" noProof="0" dirty="0"/>
            <a:t>Atlanti</a:t>
          </a:r>
        </a:p>
      </dgm:t>
    </dgm:pt>
    <dgm:pt modelId="{E7EA0F62-CE1C-4F88-B486-3B43D550CACF}" type="parTrans" cxnId="{79EBFD59-4D45-47B8-BD27-E2092DFF0FC7}">
      <dgm:prSet/>
      <dgm:spPr/>
      <dgm:t>
        <a:bodyPr/>
        <a:lstStyle/>
        <a:p>
          <a:endParaRPr lang="en-US"/>
        </a:p>
      </dgm:t>
    </dgm:pt>
    <dgm:pt modelId="{CD1BA0FA-14E9-4C5E-A432-A0550AF5C474}" type="sibTrans" cxnId="{79EBFD59-4D45-47B8-BD27-E2092DFF0FC7}">
      <dgm:prSet/>
      <dgm:spPr/>
      <dgm:t>
        <a:bodyPr/>
        <a:lstStyle/>
        <a:p>
          <a:endParaRPr lang="en-US"/>
        </a:p>
      </dgm:t>
    </dgm:pt>
    <dgm:pt modelId="{EC261100-9ADC-4E77-B6B3-B0DBCE5ACEA7}">
      <dgm:prSet/>
      <dgm:spPr/>
      <dgm:t>
        <a:bodyPr/>
        <a:lstStyle/>
        <a:p>
          <a:r>
            <a:rPr lang="it-IT" b="1" noProof="0" dirty="0"/>
            <a:t>Libri d'arte</a:t>
          </a:r>
          <a:endParaRPr lang="it-IT" noProof="0" dirty="0"/>
        </a:p>
      </dgm:t>
    </dgm:pt>
    <dgm:pt modelId="{CC444EB5-66CC-426F-8CE2-864717C90DD7}" type="parTrans" cxnId="{01D84E63-373E-4801-AC7A-311E0E495B2D}">
      <dgm:prSet/>
      <dgm:spPr/>
      <dgm:t>
        <a:bodyPr/>
        <a:lstStyle/>
        <a:p>
          <a:endParaRPr lang="en-US"/>
        </a:p>
      </dgm:t>
    </dgm:pt>
    <dgm:pt modelId="{5E71D843-EFE9-4677-BBFF-FA0188BBE17B}" type="sibTrans" cxnId="{01D84E63-373E-4801-AC7A-311E0E495B2D}">
      <dgm:prSet/>
      <dgm:spPr/>
      <dgm:t>
        <a:bodyPr/>
        <a:lstStyle/>
        <a:p>
          <a:endParaRPr lang="en-US"/>
        </a:p>
      </dgm:t>
    </dgm:pt>
    <dgm:pt modelId="{FAEB49E7-F1CC-4862-98A9-E3FC8E937C75}">
      <dgm:prSet custT="1"/>
      <dgm:spPr/>
      <dgm:t>
        <a:bodyPr/>
        <a:lstStyle/>
        <a:p>
          <a:r>
            <a:rPr lang="it-IT" sz="1400" b="1" noProof="0" dirty="0"/>
            <a:t>Poesia </a:t>
          </a:r>
        </a:p>
        <a:p>
          <a:r>
            <a:rPr lang="it-IT" sz="1400" b="1" noProof="0" dirty="0"/>
            <a:t>naturalistica</a:t>
          </a:r>
          <a:endParaRPr lang="it-IT" sz="1400" noProof="0" dirty="0"/>
        </a:p>
      </dgm:t>
    </dgm:pt>
    <dgm:pt modelId="{3048D6D3-8422-4702-9977-1E8C63F09C0D}" type="parTrans" cxnId="{31F6E9A0-12C6-4442-BA40-FDC1702C511B}">
      <dgm:prSet/>
      <dgm:spPr/>
      <dgm:t>
        <a:bodyPr/>
        <a:lstStyle/>
        <a:p>
          <a:endParaRPr lang="en-US"/>
        </a:p>
      </dgm:t>
    </dgm:pt>
    <dgm:pt modelId="{FD338AD4-C928-419F-9B19-18DF010CF9B4}" type="sibTrans" cxnId="{31F6E9A0-12C6-4442-BA40-FDC1702C511B}">
      <dgm:prSet/>
      <dgm:spPr/>
      <dgm:t>
        <a:bodyPr/>
        <a:lstStyle/>
        <a:p>
          <a:endParaRPr lang="en-US"/>
        </a:p>
      </dgm:t>
    </dgm:pt>
    <dgm:pt modelId="{0E3E3B40-4CBC-4BA8-A216-15E4F25CF2F8}">
      <dgm:prSet/>
      <dgm:spPr/>
      <dgm:t>
        <a:bodyPr/>
        <a:lstStyle/>
        <a:p>
          <a:r>
            <a:rPr lang="it-IT" b="1" noProof="0" dirty="0"/>
            <a:t>Narrativa</a:t>
          </a:r>
          <a:r>
            <a:rPr lang="it-IT" noProof="0" dirty="0"/>
            <a:t> </a:t>
          </a:r>
        </a:p>
      </dgm:t>
    </dgm:pt>
    <dgm:pt modelId="{A62895EB-AB4D-486F-B7A3-682952C8E4FD}" type="parTrans" cxnId="{B6A0D224-F342-4BA9-90B0-F856467AD849}">
      <dgm:prSet/>
      <dgm:spPr/>
      <dgm:t>
        <a:bodyPr/>
        <a:lstStyle/>
        <a:p>
          <a:endParaRPr lang="en-US"/>
        </a:p>
      </dgm:t>
    </dgm:pt>
    <dgm:pt modelId="{97BFE0CF-1E8E-48B8-9507-C905DFC70410}" type="sibTrans" cxnId="{B6A0D224-F342-4BA9-90B0-F856467AD849}">
      <dgm:prSet/>
      <dgm:spPr/>
      <dgm:t>
        <a:bodyPr/>
        <a:lstStyle/>
        <a:p>
          <a:endParaRPr lang="en-US"/>
        </a:p>
      </dgm:t>
    </dgm:pt>
    <dgm:pt modelId="{180039FC-B9C2-B04E-8E6D-5D49F9B6DD57}">
      <dgm:prSet/>
      <dgm:spPr/>
      <dgm:t>
        <a:bodyPr/>
        <a:lstStyle/>
        <a:p>
          <a:r>
            <a:rPr lang="it-IT" b="1" noProof="0" dirty="0"/>
            <a:t>Saggi</a:t>
          </a:r>
          <a:r>
            <a:rPr lang="it-IT" noProof="0" dirty="0"/>
            <a:t> </a:t>
          </a:r>
        </a:p>
      </dgm:t>
    </dgm:pt>
    <dgm:pt modelId="{9ED5B4CC-B5F9-1148-94B4-FCFF655DCC81}" type="parTrans" cxnId="{08D0F415-AC59-7D47-8A0B-1175C069F2CC}">
      <dgm:prSet/>
      <dgm:spPr/>
      <dgm:t>
        <a:bodyPr/>
        <a:lstStyle/>
        <a:p>
          <a:endParaRPr lang="it-IT"/>
        </a:p>
      </dgm:t>
    </dgm:pt>
    <dgm:pt modelId="{24F15B53-A156-CB46-9588-68B2510EFACF}" type="sibTrans" cxnId="{08D0F415-AC59-7D47-8A0B-1175C069F2CC}">
      <dgm:prSet/>
      <dgm:spPr/>
      <dgm:t>
        <a:bodyPr/>
        <a:lstStyle/>
        <a:p>
          <a:endParaRPr lang="it-IT"/>
        </a:p>
      </dgm:t>
    </dgm:pt>
    <dgm:pt modelId="{FE1BF587-3DFF-654C-82D9-A1043943884C}">
      <dgm:prSet custT="1"/>
      <dgm:spPr/>
      <dgm:t>
        <a:bodyPr/>
        <a:lstStyle/>
        <a:p>
          <a:r>
            <a:rPr lang="it-IT" sz="1400" b="1" noProof="0" dirty="0"/>
            <a:t>Disegno naturalistico</a:t>
          </a:r>
          <a:endParaRPr lang="it-IT" sz="1400" noProof="0" dirty="0"/>
        </a:p>
      </dgm:t>
    </dgm:pt>
    <dgm:pt modelId="{4D3E43CC-FB74-6B4A-A592-ACA0CA90CAD6}" type="parTrans" cxnId="{8EA3AB47-8FF9-8E4D-BC06-204DE968C1C7}">
      <dgm:prSet/>
      <dgm:spPr/>
      <dgm:t>
        <a:bodyPr/>
        <a:lstStyle/>
        <a:p>
          <a:endParaRPr lang="it-IT"/>
        </a:p>
      </dgm:t>
    </dgm:pt>
    <dgm:pt modelId="{0D1CC1F7-49F9-244B-BB39-6F5FED922AA9}" type="sibTrans" cxnId="{8EA3AB47-8FF9-8E4D-BC06-204DE968C1C7}">
      <dgm:prSet/>
      <dgm:spPr/>
      <dgm:t>
        <a:bodyPr/>
        <a:lstStyle/>
        <a:p>
          <a:endParaRPr lang="it-IT"/>
        </a:p>
      </dgm:t>
    </dgm:pt>
    <dgm:pt modelId="{0FFA3008-9197-AB43-B7F6-A3346099FFBF}" type="pres">
      <dgm:prSet presAssocID="{35242D84-F63D-4286-8BF2-8EB3EF89CD9E}" presName="Name0" presStyleCnt="0">
        <dgm:presLayoutVars>
          <dgm:dir/>
          <dgm:resizeHandles val="exact"/>
        </dgm:presLayoutVars>
      </dgm:prSet>
      <dgm:spPr/>
    </dgm:pt>
    <dgm:pt modelId="{D20732B5-14C9-1544-A190-B2F5F51EC3C6}" type="pres">
      <dgm:prSet presAssocID="{35242D84-F63D-4286-8BF2-8EB3EF89CD9E}" presName="cycle" presStyleCnt="0"/>
      <dgm:spPr/>
    </dgm:pt>
    <dgm:pt modelId="{A9B70B4E-9DD3-7A4A-B100-4982D4EF0489}" type="pres">
      <dgm:prSet presAssocID="{0E3E3B40-4CBC-4BA8-A216-15E4F25CF2F8}" presName="nodeFirstNode" presStyleLbl="node1" presStyleIdx="0" presStyleCnt="11">
        <dgm:presLayoutVars>
          <dgm:bulletEnabled val="1"/>
        </dgm:presLayoutVars>
      </dgm:prSet>
      <dgm:spPr/>
    </dgm:pt>
    <dgm:pt modelId="{943A0438-7786-4742-8A66-CDBEDB5C3DD1}" type="pres">
      <dgm:prSet presAssocID="{97BFE0CF-1E8E-48B8-9507-C905DFC70410}" presName="sibTransFirstNode" presStyleLbl="bgShp" presStyleIdx="0" presStyleCnt="1"/>
      <dgm:spPr/>
    </dgm:pt>
    <dgm:pt modelId="{748009D4-CEC2-8F48-B25C-99DAEDF1167F}" type="pres">
      <dgm:prSet presAssocID="{180039FC-B9C2-B04E-8E6D-5D49F9B6DD57}" presName="nodeFollowingNodes" presStyleLbl="node1" presStyleIdx="1" presStyleCnt="11">
        <dgm:presLayoutVars>
          <dgm:bulletEnabled val="1"/>
        </dgm:presLayoutVars>
      </dgm:prSet>
      <dgm:spPr/>
    </dgm:pt>
    <dgm:pt modelId="{0F500FB6-FD3F-F246-9228-2AFE56E97187}" type="pres">
      <dgm:prSet presAssocID="{A86DC7E4-3DB7-4158-9FD7-88704E38818A}" presName="nodeFollowingNodes" presStyleLbl="node1" presStyleIdx="2" presStyleCnt="11">
        <dgm:presLayoutVars>
          <dgm:bulletEnabled val="1"/>
        </dgm:presLayoutVars>
      </dgm:prSet>
      <dgm:spPr/>
    </dgm:pt>
    <dgm:pt modelId="{358A5957-23FF-4546-A11C-32DF1B517789}" type="pres">
      <dgm:prSet presAssocID="{FE1BF587-3DFF-654C-82D9-A1043943884C}" presName="nodeFollowingNodes" presStyleLbl="node1" presStyleIdx="3" presStyleCnt="11">
        <dgm:presLayoutVars>
          <dgm:bulletEnabled val="1"/>
        </dgm:presLayoutVars>
      </dgm:prSet>
      <dgm:spPr/>
    </dgm:pt>
    <dgm:pt modelId="{94A6C832-E486-AD4F-9FDB-29AE9F9C600B}" type="pres">
      <dgm:prSet presAssocID="{E84E3452-EF1C-4D39-817C-33BBD709B834}" presName="nodeFollowingNodes" presStyleLbl="node1" presStyleIdx="4" presStyleCnt="11">
        <dgm:presLayoutVars>
          <dgm:bulletEnabled val="1"/>
        </dgm:presLayoutVars>
      </dgm:prSet>
      <dgm:spPr/>
    </dgm:pt>
    <dgm:pt modelId="{672D9FCD-308D-224E-934E-A0CA2DD161E9}" type="pres">
      <dgm:prSet presAssocID="{7A486EE9-4463-439A-BC96-31D3A2AECE0B}" presName="nodeFollowingNodes" presStyleLbl="node1" presStyleIdx="5" presStyleCnt="11">
        <dgm:presLayoutVars>
          <dgm:bulletEnabled val="1"/>
        </dgm:presLayoutVars>
      </dgm:prSet>
      <dgm:spPr/>
    </dgm:pt>
    <dgm:pt modelId="{8C95CB59-864E-3243-8342-42C30FC05225}" type="pres">
      <dgm:prSet presAssocID="{638003E2-1D63-4AFA-AE2E-81A6B65E9F9C}" presName="nodeFollowingNodes" presStyleLbl="node1" presStyleIdx="6" presStyleCnt="11">
        <dgm:presLayoutVars>
          <dgm:bulletEnabled val="1"/>
        </dgm:presLayoutVars>
      </dgm:prSet>
      <dgm:spPr/>
    </dgm:pt>
    <dgm:pt modelId="{12212AAA-C9D5-9745-A8DA-1D72FE80A99A}" type="pres">
      <dgm:prSet presAssocID="{3DB0D4D3-8035-4A1B-8E8B-A6BCEC6BEF0D}" presName="nodeFollowingNodes" presStyleLbl="node1" presStyleIdx="7" presStyleCnt="11">
        <dgm:presLayoutVars>
          <dgm:bulletEnabled val="1"/>
        </dgm:presLayoutVars>
      </dgm:prSet>
      <dgm:spPr/>
    </dgm:pt>
    <dgm:pt modelId="{7D96CE4A-45A2-254B-8BF3-8A600FC5C903}" type="pres">
      <dgm:prSet presAssocID="{98920587-0E47-43F0-BB84-0F8BAE9E94B1}" presName="nodeFollowingNodes" presStyleLbl="node1" presStyleIdx="8" presStyleCnt="11" custRadScaleRad="99312" custRadScaleInc="11700">
        <dgm:presLayoutVars>
          <dgm:bulletEnabled val="1"/>
        </dgm:presLayoutVars>
      </dgm:prSet>
      <dgm:spPr/>
    </dgm:pt>
    <dgm:pt modelId="{89B6B755-4295-EC47-AB7D-E075E85EA36F}" type="pres">
      <dgm:prSet presAssocID="{EC261100-9ADC-4E77-B6B3-B0DBCE5ACEA7}" presName="nodeFollowingNodes" presStyleLbl="node1" presStyleIdx="9" presStyleCnt="11" custRadScaleRad="102963" custRadScaleInc="11313">
        <dgm:presLayoutVars>
          <dgm:bulletEnabled val="1"/>
        </dgm:presLayoutVars>
      </dgm:prSet>
      <dgm:spPr/>
    </dgm:pt>
    <dgm:pt modelId="{1FDC970C-4F37-8549-8C72-97AA8C1DDE63}" type="pres">
      <dgm:prSet presAssocID="{FAEB49E7-F1CC-4862-98A9-E3FC8E937C75}" presName="nodeFollowingNodes" presStyleLbl="node1" presStyleIdx="10" presStyleCnt="11" custRadScaleRad="112160" custRadScaleInc="4811">
        <dgm:presLayoutVars>
          <dgm:bulletEnabled val="1"/>
        </dgm:presLayoutVars>
      </dgm:prSet>
      <dgm:spPr/>
    </dgm:pt>
  </dgm:ptLst>
  <dgm:cxnLst>
    <dgm:cxn modelId="{9D452207-677C-47BF-B019-07D9647561C9}" srcId="{35242D84-F63D-4286-8BF2-8EB3EF89CD9E}" destId="{638003E2-1D63-4AFA-AE2E-81A6B65E9F9C}" srcOrd="6" destOrd="0" parTransId="{CFBC2DB2-5856-46FD-81A2-693667479824}" sibTransId="{C32809B2-AD61-4D17-B8F6-76C1645ABE55}"/>
    <dgm:cxn modelId="{08D0F415-AC59-7D47-8A0B-1175C069F2CC}" srcId="{35242D84-F63D-4286-8BF2-8EB3EF89CD9E}" destId="{180039FC-B9C2-B04E-8E6D-5D49F9B6DD57}" srcOrd="1" destOrd="0" parTransId="{9ED5B4CC-B5F9-1148-94B4-FCFF655DCC81}" sibTransId="{24F15B53-A156-CB46-9588-68B2510EFACF}"/>
    <dgm:cxn modelId="{B6A0D224-F342-4BA9-90B0-F856467AD849}" srcId="{35242D84-F63D-4286-8BF2-8EB3EF89CD9E}" destId="{0E3E3B40-4CBC-4BA8-A216-15E4F25CF2F8}" srcOrd="0" destOrd="0" parTransId="{A62895EB-AB4D-486F-B7A3-682952C8E4FD}" sibTransId="{97BFE0CF-1E8E-48B8-9507-C905DFC70410}"/>
    <dgm:cxn modelId="{9617492F-CF70-4FC8-B114-D064A30EBFFC}" srcId="{35242D84-F63D-4286-8BF2-8EB3EF89CD9E}" destId="{7A486EE9-4463-439A-BC96-31D3A2AECE0B}" srcOrd="5" destOrd="0" parTransId="{1ACA0EF4-D67B-4F62-8155-DE446216BEDF}" sibTransId="{94F72576-B25B-4B19-878E-A4EC07921662}"/>
    <dgm:cxn modelId="{DFDD7E32-4B79-4444-9B14-17905F490AB5}" type="presOf" srcId="{97BFE0CF-1E8E-48B8-9507-C905DFC70410}" destId="{943A0438-7786-4742-8A66-CDBEDB5C3DD1}" srcOrd="0" destOrd="0" presId="urn:microsoft.com/office/officeart/2005/8/layout/cycle3"/>
    <dgm:cxn modelId="{5E993033-E309-864D-A593-EE33D271B9B1}" type="presOf" srcId="{A86DC7E4-3DB7-4158-9FD7-88704E38818A}" destId="{0F500FB6-FD3F-F246-9228-2AFE56E97187}" srcOrd="0" destOrd="0" presId="urn:microsoft.com/office/officeart/2005/8/layout/cycle3"/>
    <dgm:cxn modelId="{175F3333-1F66-B24B-A0B5-C389F35E9446}" type="presOf" srcId="{0E3E3B40-4CBC-4BA8-A216-15E4F25CF2F8}" destId="{A9B70B4E-9DD3-7A4A-B100-4982D4EF0489}" srcOrd="0" destOrd="0" presId="urn:microsoft.com/office/officeart/2005/8/layout/cycle3"/>
    <dgm:cxn modelId="{BA137E38-A03D-CD42-ADC5-CC51485F4191}" type="presOf" srcId="{FE1BF587-3DFF-654C-82D9-A1043943884C}" destId="{358A5957-23FF-4546-A11C-32DF1B517789}" srcOrd="0" destOrd="0" presId="urn:microsoft.com/office/officeart/2005/8/layout/cycle3"/>
    <dgm:cxn modelId="{8EA3AB47-8FF9-8E4D-BC06-204DE968C1C7}" srcId="{35242D84-F63D-4286-8BF2-8EB3EF89CD9E}" destId="{FE1BF587-3DFF-654C-82D9-A1043943884C}" srcOrd="3" destOrd="0" parTransId="{4D3E43CC-FB74-6B4A-A592-ACA0CA90CAD6}" sibTransId="{0D1CC1F7-49F9-244B-BB39-6F5FED922AA9}"/>
    <dgm:cxn modelId="{E6DEBE48-A226-4BAD-BCA0-5BA401EF7A6D}" srcId="{35242D84-F63D-4286-8BF2-8EB3EF89CD9E}" destId="{A86DC7E4-3DB7-4158-9FD7-88704E38818A}" srcOrd="2" destOrd="0" parTransId="{7F471FFB-B803-4342-ACB9-5F7ADBBD737A}" sibTransId="{E4E79F4A-4738-4D45-B8AB-92A06F6D52FB}"/>
    <dgm:cxn modelId="{79EBFD59-4D45-47B8-BD27-E2092DFF0FC7}" srcId="{35242D84-F63D-4286-8BF2-8EB3EF89CD9E}" destId="{98920587-0E47-43F0-BB84-0F8BAE9E94B1}" srcOrd="8" destOrd="0" parTransId="{E7EA0F62-CE1C-4F88-B486-3B43D550CACF}" sibTransId="{CD1BA0FA-14E9-4C5E-A432-A0550AF5C474}"/>
    <dgm:cxn modelId="{01D84E63-373E-4801-AC7A-311E0E495B2D}" srcId="{35242D84-F63D-4286-8BF2-8EB3EF89CD9E}" destId="{EC261100-9ADC-4E77-B6B3-B0DBCE5ACEA7}" srcOrd="9" destOrd="0" parTransId="{CC444EB5-66CC-426F-8CE2-864717C90DD7}" sibTransId="{5E71D843-EFE9-4677-BBFF-FA0188BBE17B}"/>
    <dgm:cxn modelId="{16073C64-AD40-4CBB-9CCE-28EB0B1504F2}" srcId="{35242D84-F63D-4286-8BF2-8EB3EF89CD9E}" destId="{3DB0D4D3-8035-4A1B-8E8B-A6BCEC6BEF0D}" srcOrd="7" destOrd="0" parTransId="{B4A588B8-3610-4733-9C02-5478AECC0E34}" sibTransId="{1D228CCA-7027-4109-A4DB-3A37336A23F7}"/>
    <dgm:cxn modelId="{E3E1C165-B48F-3745-B42D-D6E08BA1ED9D}" type="presOf" srcId="{98920587-0E47-43F0-BB84-0F8BAE9E94B1}" destId="{7D96CE4A-45A2-254B-8BF3-8A600FC5C903}" srcOrd="0" destOrd="0" presId="urn:microsoft.com/office/officeart/2005/8/layout/cycle3"/>
    <dgm:cxn modelId="{B3DCF671-C12F-CE40-B299-9E4E89737CE8}" type="presOf" srcId="{FAEB49E7-F1CC-4862-98A9-E3FC8E937C75}" destId="{1FDC970C-4F37-8549-8C72-97AA8C1DDE63}" srcOrd="0" destOrd="0" presId="urn:microsoft.com/office/officeart/2005/8/layout/cycle3"/>
    <dgm:cxn modelId="{F398AF77-7199-4BB5-87EA-62D514423BD4}" srcId="{35242D84-F63D-4286-8BF2-8EB3EF89CD9E}" destId="{E84E3452-EF1C-4D39-817C-33BBD709B834}" srcOrd="4" destOrd="0" parTransId="{08FFA2E5-BAC5-409F-8DA7-C893E9547109}" sibTransId="{315563E2-0835-44DE-B9DA-3E32850BD228}"/>
    <dgm:cxn modelId="{AE6D847E-15CD-D440-890E-15FBF49B4D64}" type="presOf" srcId="{EC261100-9ADC-4E77-B6B3-B0DBCE5ACEA7}" destId="{89B6B755-4295-EC47-AB7D-E075E85EA36F}" srcOrd="0" destOrd="0" presId="urn:microsoft.com/office/officeart/2005/8/layout/cycle3"/>
    <dgm:cxn modelId="{5F76D191-9549-B44B-985E-4BE1B325AA29}" type="presOf" srcId="{35242D84-F63D-4286-8BF2-8EB3EF89CD9E}" destId="{0FFA3008-9197-AB43-B7F6-A3346099FFBF}" srcOrd="0" destOrd="0" presId="urn:microsoft.com/office/officeart/2005/8/layout/cycle3"/>
    <dgm:cxn modelId="{C0504498-5F79-CC49-81D9-54CEF734511E}" type="presOf" srcId="{638003E2-1D63-4AFA-AE2E-81A6B65E9F9C}" destId="{8C95CB59-864E-3243-8342-42C30FC05225}" srcOrd="0" destOrd="0" presId="urn:microsoft.com/office/officeart/2005/8/layout/cycle3"/>
    <dgm:cxn modelId="{31F6E9A0-12C6-4442-BA40-FDC1702C511B}" srcId="{35242D84-F63D-4286-8BF2-8EB3EF89CD9E}" destId="{FAEB49E7-F1CC-4862-98A9-E3FC8E937C75}" srcOrd="10" destOrd="0" parTransId="{3048D6D3-8422-4702-9977-1E8C63F09C0D}" sibTransId="{FD338AD4-C928-419F-9B19-18DF010CF9B4}"/>
    <dgm:cxn modelId="{124436C5-7513-AC4F-BE22-D107F6985D7C}" type="presOf" srcId="{3DB0D4D3-8035-4A1B-8E8B-A6BCEC6BEF0D}" destId="{12212AAA-C9D5-9745-A8DA-1D72FE80A99A}" srcOrd="0" destOrd="0" presId="urn:microsoft.com/office/officeart/2005/8/layout/cycle3"/>
    <dgm:cxn modelId="{7FE763C9-51F6-0449-8FCF-732E42F20E91}" type="presOf" srcId="{E84E3452-EF1C-4D39-817C-33BBD709B834}" destId="{94A6C832-E486-AD4F-9FDB-29AE9F9C600B}" srcOrd="0" destOrd="0" presId="urn:microsoft.com/office/officeart/2005/8/layout/cycle3"/>
    <dgm:cxn modelId="{F0DE4ECD-FF06-E446-AD4B-B08AD66742AC}" type="presOf" srcId="{180039FC-B9C2-B04E-8E6D-5D49F9B6DD57}" destId="{748009D4-CEC2-8F48-B25C-99DAEDF1167F}" srcOrd="0" destOrd="0" presId="urn:microsoft.com/office/officeart/2005/8/layout/cycle3"/>
    <dgm:cxn modelId="{9DE8F8E6-91F6-1E47-9D5A-BB499BA899BF}" type="presOf" srcId="{7A486EE9-4463-439A-BC96-31D3A2AECE0B}" destId="{672D9FCD-308D-224E-934E-A0CA2DD161E9}" srcOrd="0" destOrd="0" presId="urn:microsoft.com/office/officeart/2005/8/layout/cycle3"/>
    <dgm:cxn modelId="{118E2C94-532F-4D49-B87B-2657A42E5C79}" type="presParOf" srcId="{0FFA3008-9197-AB43-B7F6-A3346099FFBF}" destId="{D20732B5-14C9-1544-A190-B2F5F51EC3C6}" srcOrd="0" destOrd="0" presId="urn:microsoft.com/office/officeart/2005/8/layout/cycle3"/>
    <dgm:cxn modelId="{DDC1DBED-267C-B543-A0C2-3F5A09643822}" type="presParOf" srcId="{D20732B5-14C9-1544-A190-B2F5F51EC3C6}" destId="{A9B70B4E-9DD3-7A4A-B100-4982D4EF0489}" srcOrd="0" destOrd="0" presId="urn:microsoft.com/office/officeart/2005/8/layout/cycle3"/>
    <dgm:cxn modelId="{0717DB43-570E-084E-8DF7-DCCFB770C5E0}" type="presParOf" srcId="{D20732B5-14C9-1544-A190-B2F5F51EC3C6}" destId="{943A0438-7786-4742-8A66-CDBEDB5C3DD1}" srcOrd="1" destOrd="0" presId="urn:microsoft.com/office/officeart/2005/8/layout/cycle3"/>
    <dgm:cxn modelId="{314A31FF-674A-C347-835A-FA719C8546A6}" type="presParOf" srcId="{D20732B5-14C9-1544-A190-B2F5F51EC3C6}" destId="{748009D4-CEC2-8F48-B25C-99DAEDF1167F}" srcOrd="2" destOrd="0" presId="urn:microsoft.com/office/officeart/2005/8/layout/cycle3"/>
    <dgm:cxn modelId="{3FEFBA60-5234-4D4E-9109-336FBF64D381}" type="presParOf" srcId="{D20732B5-14C9-1544-A190-B2F5F51EC3C6}" destId="{0F500FB6-FD3F-F246-9228-2AFE56E97187}" srcOrd="3" destOrd="0" presId="urn:microsoft.com/office/officeart/2005/8/layout/cycle3"/>
    <dgm:cxn modelId="{BB3AB8B5-3305-804E-9899-B2EBE6B2C54A}" type="presParOf" srcId="{D20732B5-14C9-1544-A190-B2F5F51EC3C6}" destId="{358A5957-23FF-4546-A11C-32DF1B517789}" srcOrd="4" destOrd="0" presId="urn:microsoft.com/office/officeart/2005/8/layout/cycle3"/>
    <dgm:cxn modelId="{5594E057-DB88-2C4D-9DA5-981083D9A06B}" type="presParOf" srcId="{D20732B5-14C9-1544-A190-B2F5F51EC3C6}" destId="{94A6C832-E486-AD4F-9FDB-29AE9F9C600B}" srcOrd="5" destOrd="0" presId="urn:microsoft.com/office/officeart/2005/8/layout/cycle3"/>
    <dgm:cxn modelId="{8DFAE74A-3F23-FC43-9CDB-B861B7B56A11}" type="presParOf" srcId="{D20732B5-14C9-1544-A190-B2F5F51EC3C6}" destId="{672D9FCD-308D-224E-934E-A0CA2DD161E9}" srcOrd="6" destOrd="0" presId="urn:microsoft.com/office/officeart/2005/8/layout/cycle3"/>
    <dgm:cxn modelId="{2DEDCA7A-A863-3347-806B-2731735BE21F}" type="presParOf" srcId="{D20732B5-14C9-1544-A190-B2F5F51EC3C6}" destId="{8C95CB59-864E-3243-8342-42C30FC05225}" srcOrd="7" destOrd="0" presId="urn:microsoft.com/office/officeart/2005/8/layout/cycle3"/>
    <dgm:cxn modelId="{EEA1C758-233C-4448-86E8-2724ABD470AC}" type="presParOf" srcId="{D20732B5-14C9-1544-A190-B2F5F51EC3C6}" destId="{12212AAA-C9D5-9745-A8DA-1D72FE80A99A}" srcOrd="8" destOrd="0" presId="urn:microsoft.com/office/officeart/2005/8/layout/cycle3"/>
    <dgm:cxn modelId="{444396D1-EA06-F141-8B3B-0BA1687B950F}" type="presParOf" srcId="{D20732B5-14C9-1544-A190-B2F5F51EC3C6}" destId="{7D96CE4A-45A2-254B-8BF3-8A600FC5C903}" srcOrd="9" destOrd="0" presId="urn:microsoft.com/office/officeart/2005/8/layout/cycle3"/>
    <dgm:cxn modelId="{E19E49CD-9625-A848-9B9A-18F3596AF74D}" type="presParOf" srcId="{D20732B5-14C9-1544-A190-B2F5F51EC3C6}" destId="{89B6B755-4295-EC47-AB7D-E075E85EA36F}" srcOrd="10" destOrd="0" presId="urn:microsoft.com/office/officeart/2005/8/layout/cycle3"/>
    <dgm:cxn modelId="{1B562916-0981-1D47-83BA-54A71BC534D9}" type="presParOf" srcId="{D20732B5-14C9-1544-A190-B2F5F51EC3C6}" destId="{1FDC970C-4F37-8549-8C72-97AA8C1DDE63}" srcOrd="11" destOrd="0" presId="urn:microsoft.com/office/officeart/2005/8/layout/cycle3"/>
  </dgm:cxnLst>
  <dgm:bg>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3A0438-7786-4742-8A66-CDBEDB5C3DD1}">
      <dsp:nvSpPr>
        <dsp:cNvPr id="0" name=""/>
        <dsp:cNvSpPr/>
      </dsp:nvSpPr>
      <dsp:spPr>
        <a:xfrm>
          <a:off x="2473378" y="-108818"/>
          <a:ext cx="7245242" cy="7245242"/>
        </a:xfrm>
        <a:prstGeom prst="circularArrow">
          <a:avLst>
            <a:gd name="adj1" fmla="val 5544"/>
            <a:gd name="adj2" fmla="val 330680"/>
            <a:gd name="adj3" fmla="val 14917895"/>
            <a:gd name="adj4" fmla="val 16723106"/>
            <a:gd name="adj5" fmla="val 5757"/>
          </a:avLst>
        </a:prstGeom>
        <a:gradFill rotWithShape="0">
          <a:gsLst>
            <a:gs pos="0">
              <a:schemeClr val="accent5">
                <a:tint val="40000"/>
                <a:hueOff val="0"/>
                <a:satOff val="0"/>
                <a:lumOff val="0"/>
                <a:alphaOff val="0"/>
                <a:satMod val="103000"/>
                <a:lumMod val="102000"/>
                <a:tint val="94000"/>
              </a:schemeClr>
            </a:gs>
            <a:gs pos="50000">
              <a:schemeClr val="accent5">
                <a:tint val="40000"/>
                <a:hueOff val="0"/>
                <a:satOff val="0"/>
                <a:lumOff val="0"/>
                <a:alphaOff val="0"/>
                <a:satMod val="110000"/>
                <a:lumMod val="100000"/>
                <a:shade val="100000"/>
              </a:schemeClr>
            </a:gs>
            <a:gs pos="100000">
              <a:schemeClr val="accent5">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A9B70B4E-9DD3-7A4A-B100-4982D4EF0489}">
      <dsp:nvSpPr>
        <dsp:cNvPr id="0" name=""/>
        <dsp:cNvSpPr/>
      </dsp:nvSpPr>
      <dsp:spPr>
        <a:xfrm>
          <a:off x="5295304" y="1573"/>
          <a:ext cx="1601390" cy="800695"/>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b="1" kern="1200" noProof="0" dirty="0"/>
            <a:t>Narrativa</a:t>
          </a:r>
          <a:r>
            <a:rPr lang="it-IT" sz="1800" kern="1200" noProof="0" dirty="0"/>
            <a:t> </a:t>
          </a:r>
        </a:p>
      </dsp:txBody>
      <dsp:txXfrm>
        <a:off x="5334391" y="40660"/>
        <a:ext cx="1523216" cy="722521"/>
      </dsp:txXfrm>
    </dsp:sp>
    <dsp:sp modelId="{748009D4-CEC2-8F48-B25C-99DAEDF1167F}">
      <dsp:nvSpPr>
        <dsp:cNvPr id="0" name=""/>
        <dsp:cNvSpPr/>
      </dsp:nvSpPr>
      <dsp:spPr>
        <a:xfrm>
          <a:off x="6965698" y="492045"/>
          <a:ext cx="1601390" cy="800695"/>
        </a:xfrm>
        <a:prstGeom prst="roundRect">
          <a:avLst/>
        </a:prstGeom>
        <a:gradFill rotWithShape="0">
          <a:gsLst>
            <a:gs pos="0">
              <a:schemeClr val="accent5">
                <a:hueOff val="-1215215"/>
                <a:satOff val="-83"/>
                <a:lumOff val="196"/>
                <a:alphaOff val="0"/>
                <a:satMod val="103000"/>
                <a:lumMod val="102000"/>
                <a:tint val="94000"/>
              </a:schemeClr>
            </a:gs>
            <a:gs pos="50000">
              <a:schemeClr val="accent5">
                <a:hueOff val="-1215215"/>
                <a:satOff val="-83"/>
                <a:lumOff val="196"/>
                <a:alphaOff val="0"/>
                <a:satMod val="110000"/>
                <a:lumMod val="100000"/>
                <a:shade val="100000"/>
              </a:schemeClr>
            </a:gs>
            <a:gs pos="100000">
              <a:schemeClr val="accent5">
                <a:hueOff val="-1215215"/>
                <a:satOff val="-83"/>
                <a:lumOff val="19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b="1" kern="1200" noProof="0" dirty="0"/>
            <a:t>Saggi</a:t>
          </a:r>
          <a:r>
            <a:rPr lang="it-IT" sz="1800" kern="1200" noProof="0" dirty="0"/>
            <a:t> </a:t>
          </a:r>
        </a:p>
      </dsp:txBody>
      <dsp:txXfrm>
        <a:off x="7004785" y="531132"/>
        <a:ext cx="1523216" cy="722521"/>
      </dsp:txXfrm>
    </dsp:sp>
    <dsp:sp modelId="{0F500FB6-FD3F-F246-9228-2AFE56E97187}">
      <dsp:nvSpPr>
        <dsp:cNvPr id="0" name=""/>
        <dsp:cNvSpPr/>
      </dsp:nvSpPr>
      <dsp:spPr>
        <a:xfrm>
          <a:off x="8105754" y="1807739"/>
          <a:ext cx="1601390" cy="800695"/>
        </a:xfrm>
        <a:prstGeom prst="roundRect">
          <a:avLst/>
        </a:prstGeom>
        <a:gradFill rotWithShape="0">
          <a:gsLst>
            <a:gs pos="0">
              <a:schemeClr val="accent5">
                <a:hueOff val="-2430430"/>
                <a:satOff val="-165"/>
                <a:lumOff val="392"/>
                <a:alphaOff val="0"/>
                <a:satMod val="103000"/>
                <a:lumMod val="102000"/>
                <a:tint val="94000"/>
              </a:schemeClr>
            </a:gs>
            <a:gs pos="50000">
              <a:schemeClr val="accent5">
                <a:hueOff val="-2430430"/>
                <a:satOff val="-165"/>
                <a:lumOff val="392"/>
                <a:alphaOff val="0"/>
                <a:satMod val="110000"/>
                <a:lumMod val="100000"/>
                <a:shade val="100000"/>
              </a:schemeClr>
            </a:gs>
            <a:gs pos="100000">
              <a:schemeClr val="accent5">
                <a:hueOff val="-2430430"/>
                <a:satOff val="-165"/>
                <a:lumOff val="39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b="1" kern="1200" noProof="0" dirty="0"/>
            <a:t>Manuali e guide</a:t>
          </a:r>
          <a:endParaRPr lang="it-IT" sz="1800" kern="1200" noProof="0" dirty="0"/>
        </a:p>
      </dsp:txBody>
      <dsp:txXfrm>
        <a:off x="8144841" y="1846826"/>
        <a:ext cx="1523216" cy="722521"/>
      </dsp:txXfrm>
    </dsp:sp>
    <dsp:sp modelId="{358A5957-23FF-4546-A11C-32DF1B517789}">
      <dsp:nvSpPr>
        <dsp:cNvPr id="0" name=""/>
        <dsp:cNvSpPr/>
      </dsp:nvSpPr>
      <dsp:spPr>
        <a:xfrm>
          <a:off x="8353512" y="3530932"/>
          <a:ext cx="1601390" cy="800695"/>
        </a:xfrm>
        <a:prstGeom prst="roundRect">
          <a:avLst/>
        </a:prstGeom>
        <a:gradFill rotWithShape="0">
          <a:gsLst>
            <a:gs pos="0">
              <a:schemeClr val="accent5">
                <a:hueOff val="-3645645"/>
                <a:satOff val="-248"/>
                <a:lumOff val="588"/>
                <a:alphaOff val="0"/>
                <a:satMod val="103000"/>
                <a:lumMod val="102000"/>
                <a:tint val="94000"/>
              </a:schemeClr>
            </a:gs>
            <a:gs pos="50000">
              <a:schemeClr val="accent5">
                <a:hueOff val="-3645645"/>
                <a:satOff val="-248"/>
                <a:lumOff val="588"/>
                <a:alphaOff val="0"/>
                <a:satMod val="110000"/>
                <a:lumMod val="100000"/>
                <a:shade val="100000"/>
              </a:schemeClr>
            </a:gs>
            <a:gs pos="100000">
              <a:schemeClr val="accent5">
                <a:hueOff val="-3645645"/>
                <a:satOff val="-248"/>
                <a:lumOff val="58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it-IT" sz="1400" b="1" kern="1200" noProof="0" dirty="0"/>
            <a:t>Disegno naturalistico</a:t>
          </a:r>
          <a:endParaRPr lang="it-IT" sz="1400" kern="1200" noProof="0" dirty="0"/>
        </a:p>
      </dsp:txBody>
      <dsp:txXfrm>
        <a:off x="8392599" y="3570019"/>
        <a:ext cx="1523216" cy="722521"/>
      </dsp:txXfrm>
    </dsp:sp>
    <dsp:sp modelId="{94A6C832-E486-AD4F-9FDB-29AE9F9C600B}">
      <dsp:nvSpPr>
        <dsp:cNvPr id="0" name=""/>
        <dsp:cNvSpPr/>
      </dsp:nvSpPr>
      <dsp:spPr>
        <a:xfrm>
          <a:off x="7630310" y="5114522"/>
          <a:ext cx="1601390" cy="800695"/>
        </a:xfrm>
        <a:prstGeom prst="roundRect">
          <a:avLst/>
        </a:prstGeom>
        <a:gradFill rotWithShape="0">
          <a:gsLst>
            <a:gs pos="0">
              <a:schemeClr val="accent5">
                <a:hueOff val="-4860860"/>
                <a:satOff val="-330"/>
                <a:lumOff val="784"/>
                <a:alphaOff val="0"/>
                <a:satMod val="103000"/>
                <a:lumMod val="102000"/>
                <a:tint val="94000"/>
              </a:schemeClr>
            </a:gs>
            <a:gs pos="50000">
              <a:schemeClr val="accent5">
                <a:hueOff val="-4860860"/>
                <a:satOff val="-330"/>
                <a:lumOff val="784"/>
                <a:alphaOff val="0"/>
                <a:satMod val="110000"/>
                <a:lumMod val="100000"/>
                <a:shade val="100000"/>
              </a:schemeClr>
            </a:gs>
            <a:gs pos="100000">
              <a:schemeClr val="accent5">
                <a:hueOff val="-4860860"/>
                <a:satOff val="-330"/>
                <a:lumOff val="78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b="1" kern="1200" noProof="0" dirty="0"/>
            <a:t>Fotografia naturalistica</a:t>
          </a:r>
          <a:endParaRPr lang="it-IT" sz="1800" kern="1200" noProof="0" dirty="0"/>
        </a:p>
      </dsp:txBody>
      <dsp:txXfrm>
        <a:off x="7669397" y="5153609"/>
        <a:ext cx="1523216" cy="722521"/>
      </dsp:txXfrm>
    </dsp:sp>
    <dsp:sp modelId="{672D9FCD-308D-224E-934E-A0CA2DD161E9}">
      <dsp:nvSpPr>
        <dsp:cNvPr id="0" name=""/>
        <dsp:cNvSpPr/>
      </dsp:nvSpPr>
      <dsp:spPr>
        <a:xfrm>
          <a:off x="6165761" y="6055731"/>
          <a:ext cx="1601390" cy="800695"/>
        </a:xfrm>
        <a:prstGeom prst="roundRect">
          <a:avLst/>
        </a:prstGeom>
        <a:gradFill rotWithShape="0">
          <a:gsLst>
            <a:gs pos="0">
              <a:schemeClr val="accent5">
                <a:hueOff val="-6076075"/>
                <a:satOff val="-413"/>
                <a:lumOff val="981"/>
                <a:alphaOff val="0"/>
                <a:satMod val="103000"/>
                <a:lumMod val="102000"/>
                <a:tint val="94000"/>
              </a:schemeClr>
            </a:gs>
            <a:gs pos="50000">
              <a:schemeClr val="accent5">
                <a:hueOff val="-6076075"/>
                <a:satOff val="-413"/>
                <a:lumOff val="981"/>
                <a:alphaOff val="0"/>
                <a:satMod val="110000"/>
                <a:lumMod val="100000"/>
                <a:shade val="100000"/>
              </a:schemeClr>
            </a:gs>
            <a:gs pos="100000">
              <a:schemeClr val="accent5">
                <a:hueOff val="-6076075"/>
                <a:satOff val="-413"/>
                <a:lumOff val="98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b="1" kern="1200" noProof="0" dirty="0"/>
            <a:t>Diari di viaggio</a:t>
          </a:r>
          <a:endParaRPr lang="it-IT" sz="1800" kern="1200" noProof="0" dirty="0"/>
        </a:p>
      </dsp:txBody>
      <dsp:txXfrm>
        <a:off x="6204848" y="6094818"/>
        <a:ext cx="1523216" cy="722521"/>
      </dsp:txXfrm>
    </dsp:sp>
    <dsp:sp modelId="{8C95CB59-864E-3243-8342-42C30FC05225}">
      <dsp:nvSpPr>
        <dsp:cNvPr id="0" name=""/>
        <dsp:cNvSpPr/>
      </dsp:nvSpPr>
      <dsp:spPr>
        <a:xfrm>
          <a:off x="4424848" y="6055731"/>
          <a:ext cx="1601390" cy="800695"/>
        </a:xfrm>
        <a:prstGeom prst="roundRect">
          <a:avLst/>
        </a:prstGeom>
        <a:gradFill rotWithShape="0">
          <a:gsLst>
            <a:gs pos="0">
              <a:schemeClr val="accent5">
                <a:hueOff val="-7291290"/>
                <a:satOff val="-496"/>
                <a:lumOff val="1177"/>
                <a:alphaOff val="0"/>
                <a:satMod val="103000"/>
                <a:lumMod val="102000"/>
                <a:tint val="94000"/>
              </a:schemeClr>
            </a:gs>
            <a:gs pos="50000">
              <a:schemeClr val="accent5">
                <a:hueOff val="-7291290"/>
                <a:satOff val="-496"/>
                <a:lumOff val="1177"/>
                <a:alphaOff val="0"/>
                <a:satMod val="110000"/>
                <a:lumMod val="100000"/>
                <a:shade val="100000"/>
              </a:schemeClr>
            </a:gs>
            <a:gs pos="100000">
              <a:schemeClr val="accent5">
                <a:hueOff val="-7291290"/>
                <a:satOff val="-496"/>
                <a:lumOff val="117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b="1" kern="1200" noProof="0" dirty="0"/>
            <a:t>Enciclopedie e dizionari</a:t>
          </a:r>
          <a:endParaRPr lang="it-IT" sz="1800" kern="1200" noProof="0" dirty="0"/>
        </a:p>
      </dsp:txBody>
      <dsp:txXfrm>
        <a:off x="4463935" y="6094818"/>
        <a:ext cx="1523216" cy="722521"/>
      </dsp:txXfrm>
    </dsp:sp>
    <dsp:sp modelId="{12212AAA-C9D5-9745-A8DA-1D72FE80A99A}">
      <dsp:nvSpPr>
        <dsp:cNvPr id="0" name=""/>
        <dsp:cNvSpPr/>
      </dsp:nvSpPr>
      <dsp:spPr>
        <a:xfrm>
          <a:off x="2960298" y="5114522"/>
          <a:ext cx="1601390" cy="800695"/>
        </a:xfrm>
        <a:prstGeom prst="roundRect">
          <a:avLst/>
        </a:prstGeom>
        <a:gradFill rotWithShape="0">
          <a:gsLst>
            <a:gs pos="0">
              <a:schemeClr val="accent5">
                <a:hueOff val="-8506504"/>
                <a:satOff val="-578"/>
                <a:lumOff val="1373"/>
                <a:alphaOff val="0"/>
                <a:satMod val="103000"/>
                <a:lumMod val="102000"/>
                <a:tint val="94000"/>
              </a:schemeClr>
            </a:gs>
            <a:gs pos="50000">
              <a:schemeClr val="accent5">
                <a:hueOff val="-8506504"/>
                <a:satOff val="-578"/>
                <a:lumOff val="1373"/>
                <a:alphaOff val="0"/>
                <a:satMod val="110000"/>
                <a:lumMod val="100000"/>
                <a:shade val="100000"/>
              </a:schemeClr>
            </a:gs>
            <a:gs pos="100000">
              <a:schemeClr val="accent5">
                <a:hueOff val="-8506504"/>
                <a:satOff val="-578"/>
                <a:lumOff val="137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b="1" kern="1200" noProof="0" dirty="0"/>
            <a:t>Biografie e monografie</a:t>
          </a:r>
          <a:endParaRPr lang="it-IT" sz="1800" kern="1200" noProof="0" dirty="0"/>
        </a:p>
      </dsp:txBody>
      <dsp:txXfrm>
        <a:off x="2999385" y="5153609"/>
        <a:ext cx="1523216" cy="722521"/>
      </dsp:txXfrm>
    </dsp:sp>
    <dsp:sp modelId="{7D96CE4A-45A2-254B-8BF3-8A600FC5C903}">
      <dsp:nvSpPr>
        <dsp:cNvPr id="0" name=""/>
        <dsp:cNvSpPr/>
      </dsp:nvSpPr>
      <dsp:spPr>
        <a:xfrm>
          <a:off x="2237100" y="3341144"/>
          <a:ext cx="1601390" cy="800695"/>
        </a:xfrm>
        <a:prstGeom prst="roundRect">
          <a:avLst/>
        </a:prstGeom>
        <a:gradFill rotWithShape="0">
          <a:gsLst>
            <a:gs pos="0">
              <a:schemeClr val="accent5">
                <a:hueOff val="-9721720"/>
                <a:satOff val="-661"/>
                <a:lumOff val="1569"/>
                <a:alphaOff val="0"/>
                <a:satMod val="103000"/>
                <a:lumMod val="102000"/>
                <a:tint val="94000"/>
              </a:schemeClr>
            </a:gs>
            <a:gs pos="50000">
              <a:schemeClr val="accent5">
                <a:hueOff val="-9721720"/>
                <a:satOff val="-661"/>
                <a:lumOff val="1569"/>
                <a:alphaOff val="0"/>
                <a:satMod val="110000"/>
                <a:lumMod val="100000"/>
                <a:shade val="100000"/>
              </a:schemeClr>
            </a:gs>
            <a:gs pos="100000">
              <a:schemeClr val="accent5">
                <a:hueOff val="-9721720"/>
                <a:satOff val="-661"/>
                <a:lumOff val="156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b="1" kern="1200" noProof="0" dirty="0"/>
            <a:t>Atlanti</a:t>
          </a:r>
        </a:p>
      </dsp:txBody>
      <dsp:txXfrm>
        <a:off x="2276187" y="3380231"/>
        <a:ext cx="1523216" cy="722521"/>
      </dsp:txXfrm>
    </dsp:sp>
    <dsp:sp modelId="{89B6B755-4295-EC47-AB7D-E075E85EA36F}">
      <dsp:nvSpPr>
        <dsp:cNvPr id="0" name=""/>
        <dsp:cNvSpPr/>
      </dsp:nvSpPr>
      <dsp:spPr>
        <a:xfrm>
          <a:off x="2484890" y="1600718"/>
          <a:ext cx="1601390" cy="800695"/>
        </a:xfrm>
        <a:prstGeom prst="roundRect">
          <a:avLst/>
        </a:prstGeom>
        <a:gradFill rotWithShape="0">
          <a:gsLst>
            <a:gs pos="0">
              <a:schemeClr val="accent5">
                <a:hueOff val="-10936935"/>
                <a:satOff val="-743"/>
                <a:lumOff val="1765"/>
                <a:alphaOff val="0"/>
                <a:satMod val="103000"/>
                <a:lumMod val="102000"/>
                <a:tint val="94000"/>
              </a:schemeClr>
            </a:gs>
            <a:gs pos="50000">
              <a:schemeClr val="accent5">
                <a:hueOff val="-10936935"/>
                <a:satOff val="-743"/>
                <a:lumOff val="1765"/>
                <a:alphaOff val="0"/>
                <a:satMod val="110000"/>
                <a:lumMod val="100000"/>
                <a:shade val="100000"/>
              </a:schemeClr>
            </a:gs>
            <a:gs pos="100000">
              <a:schemeClr val="accent5">
                <a:hueOff val="-10936935"/>
                <a:satOff val="-743"/>
                <a:lumOff val="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b="1" kern="1200" noProof="0" dirty="0"/>
            <a:t>Libri d'arte</a:t>
          </a:r>
          <a:endParaRPr lang="it-IT" sz="1800" kern="1200" noProof="0" dirty="0"/>
        </a:p>
      </dsp:txBody>
      <dsp:txXfrm>
        <a:off x="2523977" y="1639805"/>
        <a:ext cx="1523216" cy="722521"/>
      </dsp:txXfrm>
    </dsp:sp>
    <dsp:sp modelId="{1FDC970C-4F37-8549-8C72-97AA8C1DDE63}">
      <dsp:nvSpPr>
        <dsp:cNvPr id="0" name=""/>
        <dsp:cNvSpPr/>
      </dsp:nvSpPr>
      <dsp:spPr>
        <a:xfrm>
          <a:off x="3495813" y="129719"/>
          <a:ext cx="1601390" cy="800695"/>
        </a:xfrm>
        <a:prstGeom prst="round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it-IT" sz="1400" b="1" kern="1200" noProof="0" dirty="0"/>
            <a:t>Poesia </a:t>
          </a:r>
        </a:p>
        <a:p>
          <a:pPr marL="0" lvl="0" indent="0" algn="ctr" defTabSz="622300">
            <a:lnSpc>
              <a:spcPct val="90000"/>
            </a:lnSpc>
            <a:spcBef>
              <a:spcPct val="0"/>
            </a:spcBef>
            <a:spcAft>
              <a:spcPct val="35000"/>
            </a:spcAft>
            <a:buNone/>
          </a:pPr>
          <a:r>
            <a:rPr lang="it-IT" sz="1400" b="1" kern="1200" noProof="0" dirty="0"/>
            <a:t>naturalistica</a:t>
          </a:r>
          <a:endParaRPr lang="it-IT" sz="1400" kern="1200" noProof="0" dirty="0"/>
        </a:p>
      </dsp:txBody>
      <dsp:txXfrm>
        <a:off x="3534900" y="168806"/>
        <a:ext cx="1523216" cy="722521"/>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1FD750-CF1A-4042-A619-C610949BCD9B}" type="datetimeFigureOut">
              <a:rPr lang="it-IT" smtClean="0"/>
              <a:t>04/10/24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E8A66E-07B4-A444-971F-5309F13CE40C}" type="slidenum">
              <a:rPr lang="it-IT" smtClean="0"/>
              <a:t>‹N›</a:t>
            </a:fld>
            <a:endParaRPr lang="it-IT"/>
          </a:p>
        </p:txBody>
      </p:sp>
    </p:spTree>
    <p:extLst>
      <p:ext uri="{BB962C8B-B14F-4D97-AF65-F5344CB8AC3E}">
        <p14:creationId xmlns:p14="http://schemas.microsoft.com/office/powerpoint/2010/main" val="1362779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1E8A66E-07B4-A444-971F-5309F13CE40C}" type="slidenum">
              <a:rPr lang="it-IT" smtClean="0"/>
              <a:t>8</a:t>
            </a:fld>
            <a:endParaRPr lang="it-IT"/>
          </a:p>
        </p:txBody>
      </p:sp>
    </p:spTree>
    <p:extLst>
      <p:ext uri="{BB962C8B-B14F-4D97-AF65-F5344CB8AC3E}">
        <p14:creationId xmlns:p14="http://schemas.microsoft.com/office/powerpoint/2010/main" val="2579964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Prosa naturalistica</a:t>
            </a:r>
          </a:p>
        </p:txBody>
      </p:sp>
      <p:sp>
        <p:nvSpPr>
          <p:cNvPr id="4" name="Segnaposto numero diapositiva 3"/>
          <p:cNvSpPr>
            <a:spLocks noGrp="1"/>
          </p:cNvSpPr>
          <p:nvPr>
            <p:ph type="sldNum" sz="quarter" idx="5"/>
          </p:nvPr>
        </p:nvSpPr>
        <p:spPr/>
        <p:txBody>
          <a:bodyPr/>
          <a:lstStyle/>
          <a:p>
            <a:fld id="{A1E8A66E-07B4-A444-971F-5309F13CE40C}" type="slidenum">
              <a:rPr lang="it-IT" smtClean="0"/>
              <a:t>12</a:t>
            </a:fld>
            <a:endParaRPr lang="it-IT"/>
          </a:p>
        </p:txBody>
      </p:sp>
    </p:spTree>
    <p:extLst>
      <p:ext uri="{BB962C8B-B14F-4D97-AF65-F5344CB8AC3E}">
        <p14:creationId xmlns:p14="http://schemas.microsoft.com/office/powerpoint/2010/main" val="3081212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6621B7-30A8-A1EB-AFC7-914CB79132CC}"/>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9D1DF6DF-CD56-D47C-1976-120EEE8135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5FC4B1BB-7199-8D33-251B-7FEB5B81A03D}"/>
              </a:ext>
            </a:extLst>
          </p:cNvPr>
          <p:cNvSpPr>
            <a:spLocks noGrp="1"/>
          </p:cNvSpPr>
          <p:nvPr>
            <p:ph type="dt" sz="half" idx="10"/>
          </p:nvPr>
        </p:nvSpPr>
        <p:spPr/>
        <p:txBody>
          <a:bodyPr/>
          <a:lstStyle/>
          <a:p>
            <a:fld id="{7A587461-F1EC-C94A-873C-C7EDE73EC1F1}" type="datetimeFigureOut">
              <a:rPr lang="it-IT" smtClean="0"/>
              <a:t>04/10/24</a:t>
            </a:fld>
            <a:endParaRPr lang="it-IT"/>
          </a:p>
        </p:txBody>
      </p:sp>
      <p:sp>
        <p:nvSpPr>
          <p:cNvPr id="5" name="Segnaposto piè di pagina 4">
            <a:extLst>
              <a:ext uri="{FF2B5EF4-FFF2-40B4-BE49-F238E27FC236}">
                <a16:creationId xmlns:a16="http://schemas.microsoft.com/office/drawing/2014/main" id="{077A9723-3C36-A2C5-1BF6-DE719476205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60AC7B9-150E-EDFD-7AC7-F0B91D91B011}"/>
              </a:ext>
            </a:extLst>
          </p:cNvPr>
          <p:cNvSpPr>
            <a:spLocks noGrp="1"/>
          </p:cNvSpPr>
          <p:nvPr>
            <p:ph type="sldNum" sz="quarter" idx="12"/>
          </p:nvPr>
        </p:nvSpPr>
        <p:spPr/>
        <p:txBody>
          <a:bodyPr/>
          <a:lstStyle/>
          <a:p>
            <a:fld id="{5241993F-5DDB-3047-9940-66C3469F0031}" type="slidenum">
              <a:rPr lang="it-IT" smtClean="0"/>
              <a:t>‹N›</a:t>
            </a:fld>
            <a:endParaRPr lang="it-IT"/>
          </a:p>
        </p:txBody>
      </p:sp>
    </p:spTree>
    <p:extLst>
      <p:ext uri="{BB962C8B-B14F-4D97-AF65-F5344CB8AC3E}">
        <p14:creationId xmlns:p14="http://schemas.microsoft.com/office/powerpoint/2010/main" val="1891368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626D98-E7FE-B09E-1185-78496919D9F3}"/>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FB5A56C-341D-80D4-AECE-00E7098DF5D5}"/>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D59A239-4BE8-A272-ADE2-8B4A9357E737}"/>
              </a:ext>
            </a:extLst>
          </p:cNvPr>
          <p:cNvSpPr>
            <a:spLocks noGrp="1"/>
          </p:cNvSpPr>
          <p:nvPr>
            <p:ph type="dt" sz="half" idx="10"/>
          </p:nvPr>
        </p:nvSpPr>
        <p:spPr/>
        <p:txBody>
          <a:bodyPr/>
          <a:lstStyle/>
          <a:p>
            <a:fld id="{7A587461-F1EC-C94A-873C-C7EDE73EC1F1}" type="datetimeFigureOut">
              <a:rPr lang="it-IT" smtClean="0"/>
              <a:t>04/10/24</a:t>
            </a:fld>
            <a:endParaRPr lang="it-IT"/>
          </a:p>
        </p:txBody>
      </p:sp>
      <p:sp>
        <p:nvSpPr>
          <p:cNvPr id="5" name="Segnaposto piè di pagina 4">
            <a:extLst>
              <a:ext uri="{FF2B5EF4-FFF2-40B4-BE49-F238E27FC236}">
                <a16:creationId xmlns:a16="http://schemas.microsoft.com/office/drawing/2014/main" id="{2466D2F4-8661-4EA2-7AB6-AA24E82FD91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545606B-4C50-7185-A6AD-9BF48654A3E0}"/>
              </a:ext>
            </a:extLst>
          </p:cNvPr>
          <p:cNvSpPr>
            <a:spLocks noGrp="1"/>
          </p:cNvSpPr>
          <p:nvPr>
            <p:ph type="sldNum" sz="quarter" idx="12"/>
          </p:nvPr>
        </p:nvSpPr>
        <p:spPr/>
        <p:txBody>
          <a:bodyPr/>
          <a:lstStyle/>
          <a:p>
            <a:fld id="{5241993F-5DDB-3047-9940-66C3469F0031}" type="slidenum">
              <a:rPr lang="it-IT" smtClean="0"/>
              <a:t>‹N›</a:t>
            </a:fld>
            <a:endParaRPr lang="it-IT"/>
          </a:p>
        </p:txBody>
      </p:sp>
    </p:spTree>
    <p:extLst>
      <p:ext uri="{BB962C8B-B14F-4D97-AF65-F5344CB8AC3E}">
        <p14:creationId xmlns:p14="http://schemas.microsoft.com/office/powerpoint/2010/main" val="845604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F30E3CF2-0BD2-D11F-F42F-74E520B49BA2}"/>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AFC72EC-FF37-AF9D-FB1A-9FDB40BA65FD}"/>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EC23C3E-5A47-901B-AEBC-924122BCB4FF}"/>
              </a:ext>
            </a:extLst>
          </p:cNvPr>
          <p:cNvSpPr>
            <a:spLocks noGrp="1"/>
          </p:cNvSpPr>
          <p:nvPr>
            <p:ph type="dt" sz="half" idx="10"/>
          </p:nvPr>
        </p:nvSpPr>
        <p:spPr/>
        <p:txBody>
          <a:bodyPr/>
          <a:lstStyle/>
          <a:p>
            <a:fld id="{7A587461-F1EC-C94A-873C-C7EDE73EC1F1}" type="datetimeFigureOut">
              <a:rPr lang="it-IT" smtClean="0"/>
              <a:t>04/10/24</a:t>
            </a:fld>
            <a:endParaRPr lang="it-IT"/>
          </a:p>
        </p:txBody>
      </p:sp>
      <p:sp>
        <p:nvSpPr>
          <p:cNvPr id="5" name="Segnaposto piè di pagina 4">
            <a:extLst>
              <a:ext uri="{FF2B5EF4-FFF2-40B4-BE49-F238E27FC236}">
                <a16:creationId xmlns:a16="http://schemas.microsoft.com/office/drawing/2014/main" id="{8E511316-4C3C-5E28-6371-4C7D3C29D0E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F121C8D-A058-5ABF-55C5-ED6C7963EEC7}"/>
              </a:ext>
            </a:extLst>
          </p:cNvPr>
          <p:cNvSpPr>
            <a:spLocks noGrp="1"/>
          </p:cNvSpPr>
          <p:nvPr>
            <p:ph type="sldNum" sz="quarter" idx="12"/>
          </p:nvPr>
        </p:nvSpPr>
        <p:spPr/>
        <p:txBody>
          <a:bodyPr/>
          <a:lstStyle/>
          <a:p>
            <a:fld id="{5241993F-5DDB-3047-9940-66C3469F0031}" type="slidenum">
              <a:rPr lang="it-IT" smtClean="0"/>
              <a:t>‹N›</a:t>
            </a:fld>
            <a:endParaRPr lang="it-IT"/>
          </a:p>
        </p:txBody>
      </p:sp>
    </p:spTree>
    <p:extLst>
      <p:ext uri="{BB962C8B-B14F-4D97-AF65-F5344CB8AC3E}">
        <p14:creationId xmlns:p14="http://schemas.microsoft.com/office/powerpoint/2010/main" val="2460722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797B09-B91A-FF74-25F4-BD1A739156C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F366CF3-337D-ACF1-9F19-DE4BFE6DA171}"/>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0978A3D-3070-97D0-AC6A-7E4D278639CB}"/>
              </a:ext>
            </a:extLst>
          </p:cNvPr>
          <p:cNvSpPr>
            <a:spLocks noGrp="1"/>
          </p:cNvSpPr>
          <p:nvPr>
            <p:ph type="dt" sz="half" idx="10"/>
          </p:nvPr>
        </p:nvSpPr>
        <p:spPr/>
        <p:txBody>
          <a:bodyPr/>
          <a:lstStyle/>
          <a:p>
            <a:fld id="{7A587461-F1EC-C94A-873C-C7EDE73EC1F1}" type="datetimeFigureOut">
              <a:rPr lang="it-IT" smtClean="0"/>
              <a:t>04/10/24</a:t>
            </a:fld>
            <a:endParaRPr lang="it-IT"/>
          </a:p>
        </p:txBody>
      </p:sp>
      <p:sp>
        <p:nvSpPr>
          <p:cNvPr id="5" name="Segnaposto piè di pagina 4">
            <a:extLst>
              <a:ext uri="{FF2B5EF4-FFF2-40B4-BE49-F238E27FC236}">
                <a16:creationId xmlns:a16="http://schemas.microsoft.com/office/drawing/2014/main" id="{139D9A76-6507-6D4C-7E97-509B7180656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3A324F0-67FA-CF65-85C5-CFA7E32622BE}"/>
              </a:ext>
            </a:extLst>
          </p:cNvPr>
          <p:cNvSpPr>
            <a:spLocks noGrp="1"/>
          </p:cNvSpPr>
          <p:nvPr>
            <p:ph type="sldNum" sz="quarter" idx="12"/>
          </p:nvPr>
        </p:nvSpPr>
        <p:spPr/>
        <p:txBody>
          <a:bodyPr/>
          <a:lstStyle/>
          <a:p>
            <a:fld id="{5241993F-5DDB-3047-9940-66C3469F0031}" type="slidenum">
              <a:rPr lang="it-IT" smtClean="0"/>
              <a:t>‹N›</a:t>
            </a:fld>
            <a:endParaRPr lang="it-IT"/>
          </a:p>
        </p:txBody>
      </p:sp>
    </p:spTree>
    <p:extLst>
      <p:ext uri="{BB962C8B-B14F-4D97-AF65-F5344CB8AC3E}">
        <p14:creationId xmlns:p14="http://schemas.microsoft.com/office/powerpoint/2010/main" val="2350505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185868-66DB-506B-1EBC-8900D507FB5B}"/>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0EB0A3C2-E779-AB01-132D-34AC15D3AF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FB514A11-C295-A91A-5A9B-FC7DFD04F9BF}"/>
              </a:ext>
            </a:extLst>
          </p:cNvPr>
          <p:cNvSpPr>
            <a:spLocks noGrp="1"/>
          </p:cNvSpPr>
          <p:nvPr>
            <p:ph type="dt" sz="half" idx="10"/>
          </p:nvPr>
        </p:nvSpPr>
        <p:spPr/>
        <p:txBody>
          <a:bodyPr/>
          <a:lstStyle/>
          <a:p>
            <a:fld id="{7A587461-F1EC-C94A-873C-C7EDE73EC1F1}" type="datetimeFigureOut">
              <a:rPr lang="it-IT" smtClean="0"/>
              <a:t>04/10/24</a:t>
            </a:fld>
            <a:endParaRPr lang="it-IT"/>
          </a:p>
        </p:txBody>
      </p:sp>
      <p:sp>
        <p:nvSpPr>
          <p:cNvPr id="5" name="Segnaposto piè di pagina 4">
            <a:extLst>
              <a:ext uri="{FF2B5EF4-FFF2-40B4-BE49-F238E27FC236}">
                <a16:creationId xmlns:a16="http://schemas.microsoft.com/office/drawing/2014/main" id="{39F61F70-7898-F7E2-1C5D-374B1F2DBC3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6F7E70A-493D-ED28-E519-923175A6A067}"/>
              </a:ext>
            </a:extLst>
          </p:cNvPr>
          <p:cNvSpPr>
            <a:spLocks noGrp="1"/>
          </p:cNvSpPr>
          <p:nvPr>
            <p:ph type="sldNum" sz="quarter" idx="12"/>
          </p:nvPr>
        </p:nvSpPr>
        <p:spPr/>
        <p:txBody>
          <a:bodyPr/>
          <a:lstStyle/>
          <a:p>
            <a:fld id="{5241993F-5DDB-3047-9940-66C3469F0031}" type="slidenum">
              <a:rPr lang="it-IT" smtClean="0"/>
              <a:t>‹N›</a:t>
            </a:fld>
            <a:endParaRPr lang="it-IT"/>
          </a:p>
        </p:txBody>
      </p:sp>
    </p:spTree>
    <p:extLst>
      <p:ext uri="{BB962C8B-B14F-4D97-AF65-F5344CB8AC3E}">
        <p14:creationId xmlns:p14="http://schemas.microsoft.com/office/powerpoint/2010/main" val="3663748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834446-439C-D649-9560-05974713DC4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0E3233F-8236-1667-C027-3CC59E935465}"/>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F2469BD6-D5B9-DCC1-329E-E7BFAFC22283}"/>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3FC87BE-D2C4-C352-893B-3CA78BD525CF}"/>
              </a:ext>
            </a:extLst>
          </p:cNvPr>
          <p:cNvSpPr>
            <a:spLocks noGrp="1"/>
          </p:cNvSpPr>
          <p:nvPr>
            <p:ph type="dt" sz="half" idx="10"/>
          </p:nvPr>
        </p:nvSpPr>
        <p:spPr/>
        <p:txBody>
          <a:bodyPr/>
          <a:lstStyle/>
          <a:p>
            <a:fld id="{7A587461-F1EC-C94A-873C-C7EDE73EC1F1}" type="datetimeFigureOut">
              <a:rPr lang="it-IT" smtClean="0"/>
              <a:t>04/10/24</a:t>
            </a:fld>
            <a:endParaRPr lang="it-IT"/>
          </a:p>
        </p:txBody>
      </p:sp>
      <p:sp>
        <p:nvSpPr>
          <p:cNvPr id="6" name="Segnaposto piè di pagina 5">
            <a:extLst>
              <a:ext uri="{FF2B5EF4-FFF2-40B4-BE49-F238E27FC236}">
                <a16:creationId xmlns:a16="http://schemas.microsoft.com/office/drawing/2014/main" id="{C9A0E848-5650-64F0-FCA9-D5A9472C05B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3390B7C-2A32-6CFD-0A28-3E9AE6D43EEA}"/>
              </a:ext>
            </a:extLst>
          </p:cNvPr>
          <p:cNvSpPr>
            <a:spLocks noGrp="1"/>
          </p:cNvSpPr>
          <p:nvPr>
            <p:ph type="sldNum" sz="quarter" idx="12"/>
          </p:nvPr>
        </p:nvSpPr>
        <p:spPr/>
        <p:txBody>
          <a:bodyPr/>
          <a:lstStyle/>
          <a:p>
            <a:fld id="{5241993F-5DDB-3047-9940-66C3469F0031}" type="slidenum">
              <a:rPr lang="it-IT" smtClean="0"/>
              <a:t>‹N›</a:t>
            </a:fld>
            <a:endParaRPr lang="it-IT"/>
          </a:p>
        </p:txBody>
      </p:sp>
    </p:spTree>
    <p:extLst>
      <p:ext uri="{BB962C8B-B14F-4D97-AF65-F5344CB8AC3E}">
        <p14:creationId xmlns:p14="http://schemas.microsoft.com/office/powerpoint/2010/main" val="2146931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EAB9C2-EC1B-5759-DF62-F46AE42ADF93}"/>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E356816-61DE-9F96-BAE3-0ED18BDD5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E1D6DEF6-2968-96A4-6535-484993A7EF6B}"/>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402F07C1-9A62-D733-18C1-FFEFEE522F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BD4C48B8-0068-DF87-7D83-FBC45D5D0BDD}"/>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0217CF96-C1F2-3A48-D3AF-4B894910352C}"/>
              </a:ext>
            </a:extLst>
          </p:cNvPr>
          <p:cNvSpPr>
            <a:spLocks noGrp="1"/>
          </p:cNvSpPr>
          <p:nvPr>
            <p:ph type="dt" sz="half" idx="10"/>
          </p:nvPr>
        </p:nvSpPr>
        <p:spPr/>
        <p:txBody>
          <a:bodyPr/>
          <a:lstStyle/>
          <a:p>
            <a:fld id="{7A587461-F1EC-C94A-873C-C7EDE73EC1F1}" type="datetimeFigureOut">
              <a:rPr lang="it-IT" smtClean="0"/>
              <a:t>04/10/24</a:t>
            </a:fld>
            <a:endParaRPr lang="it-IT"/>
          </a:p>
        </p:txBody>
      </p:sp>
      <p:sp>
        <p:nvSpPr>
          <p:cNvPr id="8" name="Segnaposto piè di pagina 7">
            <a:extLst>
              <a:ext uri="{FF2B5EF4-FFF2-40B4-BE49-F238E27FC236}">
                <a16:creationId xmlns:a16="http://schemas.microsoft.com/office/drawing/2014/main" id="{8AC77A13-E39F-754F-29B2-8D43E86D15A3}"/>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F7E1B31A-2907-5BEA-72D3-796ED804C2E8}"/>
              </a:ext>
            </a:extLst>
          </p:cNvPr>
          <p:cNvSpPr>
            <a:spLocks noGrp="1"/>
          </p:cNvSpPr>
          <p:nvPr>
            <p:ph type="sldNum" sz="quarter" idx="12"/>
          </p:nvPr>
        </p:nvSpPr>
        <p:spPr/>
        <p:txBody>
          <a:bodyPr/>
          <a:lstStyle/>
          <a:p>
            <a:fld id="{5241993F-5DDB-3047-9940-66C3469F0031}" type="slidenum">
              <a:rPr lang="it-IT" smtClean="0"/>
              <a:t>‹N›</a:t>
            </a:fld>
            <a:endParaRPr lang="it-IT"/>
          </a:p>
        </p:txBody>
      </p:sp>
    </p:spTree>
    <p:extLst>
      <p:ext uri="{BB962C8B-B14F-4D97-AF65-F5344CB8AC3E}">
        <p14:creationId xmlns:p14="http://schemas.microsoft.com/office/powerpoint/2010/main" val="1291788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56CCE0-A229-9E2A-D9D0-62A1460BFAED}"/>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2C9C07C3-F399-E7E4-73FC-AFF65A389A35}"/>
              </a:ext>
            </a:extLst>
          </p:cNvPr>
          <p:cNvSpPr>
            <a:spLocks noGrp="1"/>
          </p:cNvSpPr>
          <p:nvPr>
            <p:ph type="dt" sz="half" idx="10"/>
          </p:nvPr>
        </p:nvSpPr>
        <p:spPr/>
        <p:txBody>
          <a:bodyPr/>
          <a:lstStyle/>
          <a:p>
            <a:fld id="{7A587461-F1EC-C94A-873C-C7EDE73EC1F1}" type="datetimeFigureOut">
              <a:rPr lang="it-IT" smtClean="0"/>
              <a:t>04/10/24</a:t>
            </a:fld>
            <a:endParaRPr lang="it-IT"/>
          </a:p>
        </p:txBody>
      </p:sp>
      <p:sp>
        <p:nvSpPr>
          <p:cNvPr id="4" name="Segnaposto piè di pagina 3">
            <a:extLst>
              <a:ext uri="{FF2B5EF4-FFF2-40B4-BE49-F238E27FC236}">
                <a16:creationId xmlns:a16="http://schemas.microsoft.com/office/drawing/2014/main" id="{8AB0FBBA-FA67-969C-C7C9-4377D2AAF5F0}"/>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A4B44F65-5F0C-23F4-B555-231E1840071C}"/>
              </a:ext>
            </a:extLst>
          </p:cNvPr>
          <p:cNvSpPr>
            <a:spLocks noGrp="1"/>
          </p:cNvSpPr>
          <p:nvPr>
            <p:ph type="sldNum" sz="quarter" idx="12"/>
          </p:nvPr>
        </p:nvSpPr>
        <p:spPr/>
        <p:txBody>
          <a:bodyPr/>
          <a:lstStyle/>
          <a:p>
            <a:fld id="{5241993F-5DDB-3047-9940-66C3469F0031}" type="slidenum">
              <a:rPr lang="it-IT" smtClean="0"/>
              <a:t>‹N›</a:t>
            </a:fld>
            <a:endParaRPr lang="it-IT"/>
          </a:p>
        </p:txBody>
      </p:sp>
    </p:spTree>
    <p:extLst>
      <p:ext uri="{BB962C8B-B14F-4D97-AF65-F5344CB8AC3E}">
        <p14:creationId xmlns:p14="http://schemas.microsoft.com/office/powerpoint/2010/main" val="10930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3C23EAA8-3D0F-5B33-BC1B-93EA41A7CC3B}"/>
              </a:ext>
            </a:extLst>
          </p:cNvPr>
          <p:cNvSpPr>
            <a:spLocks noGrp="1"/>
          </p:cNvSpPr>
          <p:nvPr>
            <p:ph type="dt" sz="half" idx="10"/>
          </p:nvPr>
        </p:nvSpPr>
        <p:spPr/>
        <p:txBody>
          <a:bodyPr/>
          <a:lstStyle/>
          <a:p>
            <a:fld id="{7A587461-F1EC-C94A-873C-C7EDE73EC1F1}" type="datetimeFigureOut">
              <a:rPr lang="it-IT" smtClean="0"/>
              <a:t>04/10/24</a:t>
            </a:fld>
            <a:endParaRPr lang="it-IT"/>
          </a:p>
        </p:txBody>
      </p:sp>
      <p:sp>
        <p:nvSpPr>
          <p:cNvPr id="3" name="Segnaposto piè di pagina 2">
            <a:extLst>
              <a:ext uri="{FF2B5EF4-FFF2-40B4-BE49-F238E27FC236}">
                <a16:creationId xmlns:a16="http://schemas.microsoft.com/office/drawing/2014/main" id="{BCF0A551-8955-9124-CC87-B4AA7AD93CBB}"/>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E17B92A9-1EC8-7839-12C1-73F041BE4000}"/>
              </a:ext>
            </a:extLst>
          </p:cNvPr>
          <p:cNvSpPr>
            <a:spLocks noGrp="1"/>
          </p:cNvSpPr>
          <p:nvPr>
            <p:ph type="sldNum" sz="quarter" idx="12"/>
          </p:nvPr>
        </p:nvSpPr>
        <p:spPr/>
        <p:txBody>
          <a:bodyPr/>
          <a:lstStyle/>
          <a:p>
            <a:fld id="{5241993F-5DDB-3047-9940-66C3469F0031}" type="slidenum">
              <a:rPr lang="it-IT" smtClean="0"/>
              <a:t>‹N›</a:t>
            </a:fld>
            <a:endParaRPr lang="it-IT"/>
          </a:p>
        </p:txBody>
      </p:sp>
    </p:spTree>
    <p:extLst>
      <p:ext uri="{BB962C8B-B14F-4D97-AF65-F5344CB8AC3E}">
        <p14:creationId xmlns:p14="http://schemas.microsoft.com/office/powerpoint/2010/main" val="4205818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3F39D5-FFC5-5525-5B93-D1FDAA3993E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0385ED7-B7B3-01F9-C355-177993DEB8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6141B337-EB8A-F6DB-AA81-564C69A59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524DF31-0BB1-2369-97DC-30A25B166A9E}"/>
              </a:ext>
            </a:extLst>
          </p:cNvPr>
          <p:cNvSpPr>
            <a:spLocks noGrp="1"/>
          </p:cNvSpPr>
          <p:nvPr>
            <p:ph type="dt" sz="half" idx="10"/>
          </p:nvPr>
        </p:nvSpPr>
        <p:spPr/>
        <p:txBody>
          <a:bodyPr/>
          <a:lstStyle/>
          <a:p>
            <a:fld id="{7A587461-F1EC-C94A-873C-C7EDE73EC1F1}" type="datetimeFigureOut">
              <a:rPr lang="it-IT" smtClean="0"/>
              <a:t>04/10/24</a:t>
            </a:fld>
            <a:endParaRPr lang="it-IT"/>
          </a:p>
        </p:txBody>
      </p:sp>
      <p:sp>
        <p:nvSpPr>
          <p:cNvPr id="6" name="Segnaposto piè di pagina 5">
            <a:extLst>
              <a:ext uri="{FF2B5EF4-FFF2-40B4-BE49-F238E27FC236}">
                <a16:creationId xmlns:a16="http://schemas.microsoft.com/office/drawing/2014/main" id="{8C2359F4-1833-D1EB-885E-7B391FCB56C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B350060-4091-3AE0-ADDF-18F617C90044}"/>
              </a:ext>
            </a:extLst>
          </p:cNvPr>
          <p:cNvSpPr>
            <a:spLocks noGrp="1"/>
          </p:cNvSpPr>
          <p:nvPr>
            <p:ph type="sldNum" sz="quarter" idx="12"/>
          </p:nvPr>
        </p:nvSpPr>
        <p:spPr/>
        <p:txBody>
          <a:bodyPr/>
          <a:lstStyle/>
          <a:p>
            <a:fld id="{5241993F-5DDB-3047-9940-66C3469F0031}" type="slidenum">
              <a:rPr lang="it-IT" smtClean="0"/>
              <a:t>‹N›</a:t>
            </a:fld>
            <a:endParaRPr lang="it-IT"/>
          </a:p>
        </p:txBody>
      </p:sp>
    </p:spTree>
    <p:extLst>
      <p:ext uri="{BB962C8B-B14F-4D97-AF65-F5344CB8AC3E}">
        <p14:creationId xmlns:p14="http://schemas.microsoft.com/office/powerpoint/2010/main" val="3484520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F63E5E-A734-BE52-13D9-A4B6B3D3404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AD971331-A7D0-1A85-8D35-FCB59183B1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5DA2CCC0-30BB-5545-2E3D-9CB4614779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330C767-54AA-BE81-EA3B-2345D4A8790B}"/>
              </a:ext>
            </a:extLst>
          </p:cNvPr>
          <p:cNvSpPr>
            <a:spLocks noGrp="1"/>
          </p:cNvSpPr>
          <p:nvPr>
            <p:ph type="dt" sz="half" idx="10"/>
          </p:nvPr>
        </p:nvSpPr>
        <p:spPr/>
        <p:txBody>
          <a:bodyPr/>
          <a:lstStyle/>
          <a:p>
            <a:fld id="{7A587461-F1EC-C94A-873C-C7EDE73EC1F1}" type="datetimeFigureOut">
              <a:rPr lang="it-IT" smtClean="0"/>
              <a:t>04/10/24</a:t>
            </a:fld>
            <a:endParaRPr lang="it-IT"/>
          </a:p>
        </p:txBody>
      </p:sp>
      <p:sp>
        <p:nvSpPr>
          <p:cNvPr id="6" name="Segnaposto piè di pagina 5">
            <a:extLst>
              <a:ext uri="{FF2B5EF4-FFF2-40B4-BE49-F238E27FC236}">
                <a16:creationId xmlns:a16="http://schemas.microsoft.com/office/drawing/2014/main" id="{84CF5831-00C7-A434-B253-0F81D699A8B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82CE800-D773-B672-2143-A2270916C760}"/>
              </a:ext>
            </a:extLst>
          </p:cNvPr>
          <p:cNvSpPr>
            <a:spLocks noGrp="1"/>
          </p:cNvSpPr>
          <p:nvPr>
            <p:ph type="sldNum" sz="quarter" idx="12"/>
          </p:nvPr>
        </p:nvSpPr>
        <p:spPr/>
        <p:txBody>
          <a:bodyPr/>
          <a:lstStyle/>
          <a:p>
            <a:fld id="{5241993F-5DDB-3047-9940-66C3469F0031}" type="slidenum">
              <a:rPr lang="it-IT" smtClean="0"/>
              <a:t>‹N›</a:t>
            </a:fld>
            <a:endParaRPr lang="it-IT"/>
          </a:p>
        </p:txBody>
      </p:sp>
    </p:spTree>
    <p:extLst>
      <p:ext uri="{BB962C8B-B14F-4D97-AF65-F5344CB8AC3E}">
        <p14:creationId xmlns:p14="http://schemas.microsoft.com/office/powerpoint/2010/main" val="132166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AFA2B29A-7A3F-8BEF-4D0C-B97BFA9176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47DA485-AACA-C94F-5AC2-00FB8033FC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5F47FCD-F4FA-8C4F-D83E-2351AD3118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A587461-F1EC-C94A-873C-C7EDE73EC1F1}" type="datetimeFigureOut">
              <a:rPr lang="it-IT" smtClean="0"/>
              <a:t>04/10/24</a:t>
            </a:fld>
            <a:endParaRPr lang="it-IT"/>
          </a:p>
        </p:txBody>
      </p:sp>
      <p:sp>
        <p:nvSpPr>
          <p:cNvPr id="5" name="Segnaposto piè di pagina 4">
            <a:extLst>
              <a:ext uri="{FF2B5EF4-FFF2-40B4-BE49-F238E27FC236}">
                <a16:creationId xmlns:a16="http://schemas.microsoft.com/office/drawing/2014/main" id="{78C82D1F-DE83-478C-779D-1F169098A9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10BFDFAE-36CC-2E7C-C8CC-F1281BD453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241993F-5DDB-3047-9940-66C3469F0031}" type="slidenum">
              <a:rPr lang="it-IT" smtClean="0"/>
              <a:t>‹N›</a:t>
            </a:fld>
            <a:endParaRPr lang="it-IT"/>
          </a:p>
        </p:txBody>
      </p:sp>
    </p:spTree>
    <p:extLst>
      <p:ext uri="{BB962C8B-B14F-4D97-AF65-F5344CB8AC3E}">
        <p14:creationId xmlns:p14="http://schemas.microsoft.com/office/powerpoint/2010/main" val="21240245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jpeg"/><Relationship Id="rId18" Type="http://schemas.openxmlformats.org/officeDocument/2006/relationships/image" Target="../media/image38.jpeg"/><Relationship Id="rId3" Type="http://schemas.openxmlformats.org/officeDocument/2006/relationships/image" Target="../media/image23.png"/><Relationship Id="rId21" Type="http://schemas.openxmlformats.org/officeDocument/2006/relationships/image" Target="../media/image41.png"/><Relationship Id="rId7" Type="http://schemas.openxmlformats.org/officeDocument/2006/relationships/image" Target="../media/image27.jpg"/><Relationship Id="rId12" Type="http://schemas.openxmlformats.org/officeDocument/2006/relationships/image" Target="../media/image32.jpeg"/><Relationship Id="rId17" Type="http://schemas.openxmlformats.org/officeDocument/2006/relationships/image" Target="../media/image37.png"/><Relationship Id="rId25" Type="http://schemas.openxmlformats.org/officeDocument/2006/relationships/image" Target="../media/image45.jpeg"/><Relationship Id="rId2" Type="http://schemas.openxmlformats.org/officeDocument/2006/relationships/notesSlide" Target="../notesSlides/notesSlide2.xml"/><Relationship Id="rId16" Type="http://schemas.openxmlformats.org/officeDocument/2006/relationships/image" Target="../media/image36.jpeg"/><Relationship Id="rId20"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26.jpg"/><Relationship Id="rId11" Type="http://schemas.openxmlformats.org/officeDocument/2006/relationships/image" Target="../media/image31.jpeg"/><Relationship Id="rId24" Type="http://schemas.openxmlformats.org/officeDocument/2006/relationships/image" Target="../media/image44.png"/><Relationship Id="rId5" Type="http://schemas.openxmlformats.org/officeDocument/2006/relationships/image" Target="../media/image25.jpg"/><Relationship Id="rId15" Type="http://schemas.openxmlformats.org/officeDocument/2006/relationships/image" Target="../media/image35.jpeg"/><Relationship Id="rId23" Type="http://schemas.openxmlformats.org/officeDocument/2006/relationships/image" Target="../media/image43.png"/><Relationship Id="rId10" Type="http://schemas.openxmlformats.org/officeDocument/2006/relationships/image" Target="../media/image30.png"/><Relationship Id="rId19" Type="http://schemas.openxmlformats.org/officeDocument/2006/relationships/image" Target="../media/image39.jpeg"/><Relationship Id="rId4" Type="http://schemas.openxmlformats.org/officeDocument/2006/relationships/image" Target="../media/image24.jpg"/><Relationship Id="rId9" Type="http://schemas.openxmlformats.org/officeDocument/2006/relationships/image" Target="../media/image29.png"/><Relationship Id="rId14" Type="http://schemas.openxmlformats.org/officeDocument/2006/relationships/image" Target="../media/image34.jpeg"/><Relationship Id="rId22" Type="http://schemas.openxmlformats.org/officeDocument/2006/relationships/image" Target="../media/image42.jpe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jpeg"/><Relationship Id="rId3" Type="http://schemas.openxmlformats.org/officeDocument/2006/relationships/image" Target="../media/image46.jpeg"/><Relationship Id="rId7" Type="http://schemas.openxmlformats.org/officeDocument/2006/relationships/image" Target="../media/image50.png"/><Relationship Id="rId12" Type="http://schemas.openxmlformats.org/officeDocument/2006/relationships/image" Target="../media/image55.jpe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jpeg"/><Relationship Id="rId5" Type="http://schemas.openxmlformats.org/officeDocument/2006/relationships/image" Target="../media/image48.pn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s>
</file>

<file path=ppt/slides/_rels/slide1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libro, interno, pianta da appartamento, arredo&#10;&#10;Descrizione generata automaticamente">
            <a:extLst>
              <a:ext uri="{FF2B5EF4-FFF2-40B4-BE49-F238E27FC236}">
                <a16:creationId xmlns:a16="http://schemas.microsoft.com/office/drawing/2014/main" id="{6A629079-101C-0D26-09A3-1D22C0F32F78}"/>
              </a:ext>
            </a:extLst>
          </p:cNvPr>
          <p:cNvPicPr>
            <a:picLocks noChangeAspect="1"/>
          </p:cNvPicPr>
          <p:nvPr/>
        </p:nvPicPr>
        <p:blipFill>
          <a:blip r:embed="rId2">
            <a:alphaModFix amt="50000"/>
          </a:blip>
          <a:srcRect t="37057" b="6693"/>
          <a:stretch/>
        </p:blipFill>
        <p:spPr>
          <a:xfrm>
            <a:off x="20" y="13448"/>
            <a:ext cx="12191980" cy="6857999"/>
          </a:xfrm>
          <a:prstGeom prst="rect">
            <a:avLst/>
          </a:prstGeom>
        </p:spPr>
      </p:pic>
      <p:sp>
        <p:nvSpPr>
          <p:cNvPr id="2" name="Titolo 1">
            <a:extLst>
              <a:ext uri="{FF2B5EF4-FFF2-40B4-BE49-F238E27FC236}">
                <a16:creationId xmlns:a16="http://schemas.microsoft.com/office/drawing/2014/main" id="{ECFDE545-5E52-9FCA-F9D2-E1BE3E061AB0}"/>
              </a:ext>
            </a:extLst>
          </p:cNvPr>
          <p:cNvSpPr>
            <a:spLocks noGrp="1"/>
          </p:cNvSpPr>
          <p:nvPr>
            <p:ph type="ctrTitle"/>
          </p:nvPr>
        </p:nvSpPr>
        <p:spPr>
          <a:xfrm>
            <a:off x="1524000" y="1122362"/>
            <a:ext cx="9144000" cy="2900518"/>
          </a:xfrm>
        </p:spPr>
        <p:txBody>
          <a:bodyPr>
            <a:normAutofit/>
          </a:bodyPr>
          <a:lstStyle/>
          <a:p>
            <a:r>
              <a:rPr lang="it-IT" dirty="0">
                <a:solidFill>
                  <a:srgbClr val="FFFFFF"/>
                </a:solidFill>
              </a:rPr>
              <a:t>Deep Green Day</a:t>
            </a:r>
          </a:p>
        </p:txBody>
      </p:sp>
      <p:sp>
        <p:nvSpPr>
          <p:cNvPr id="3" name="Sottotitolo 2">
            <a:extLst>
              <a:ext uri="{FF2B5EF4-FFF2-40B4-BE49-F238E27FC236}">
                <a16:creationId xmlns:a16="http://schemas.microsoft.com/office/drawing/2014/main" id="{C55C1322-0289-FEFF-6ABF-5DE8EF7C8ADD}"/>
              </a:ext>
            </a:extLst>
          </p:cNvPr>
          <p:cNvSpPr>
            <a:spLocks noGrp="1"/>
          </p:cNvSpPr>
          <p:nvPr>
            <p:ph type="subTitle" idx="1"/>
          </p:nvPr>
        </p:nvSpPr>
        <p:spPr>
          <a:xfrm>
            <a:off x="1524000" y="4159404"/>
            <a:ext cx="9144000" cy="1098395"/>
          </a:xfrm>
        </p:spPr>
        <p:txBody>
          <a:bodyPr>
            <a:normAutofit/>
          </a:bodyPr>
          <a:lstStyle/>
          <a:p>
            <a:r>
              <a:rPr lang="en-US" sz="3200" b="1" dirty="0" err="1">
                <a:solidFill>
                  <a:srgbClr val="FFFFFF"/>
                </a:solidFill>
              </a:rPr>
              <a:t>Attività</a:t>
            </a:r>
            <a:r>
              <a:rPr lang="en-US" sz="3200" b="1" dirty="0">
                <a:solidFill>
                  <a:srgbClr val="FFFFFF"/>
                </a:solidFill>
              </a:rPr>
              <a:t> 5 – </a:t>
            </a:r>
            <a:r>
              <a:rPr lang="en-US" sz="3200" b="1" dirty="0" err="1">
                <a:solidFill>
                  <a:srgbClr val="FFFFFF"/>
                </a:solidFill>
              </a:rPr>
              <a:t>Letteratura</a:t>
            </a:r>
            <a:r>
              <a:rPr lang="en-US" sz="3200" b="1" dirty="0">
                <a:solidFill>
                  <a:srgbClr val="FFFFFF"/>
                </a:solidFill>
              </a:rPr>
              <a:t> ed </a:t>
            </a:r>
            <a:r>
              <a:rPr lang="en-US" sz="3200" b="1" dirty="0" err="1">
                <a:solidFill>
                  <a:srgbClr val="FFFFFF"/>
                </a:solidFill>
              </a:rPr>
              <a:t>Editoria</a:t>
            </a:r>
            <a:r>
              <a:rPr lang="en-US" sz="3200" b="1" dirty="0">
                <a:solidFill>
                  <a:srgbClr val="FFFFFF"/>
                </a:solidFill>
              </a:rPr>
              <a:t> </a:t>
            </a:r>
            <a:r>
              <a:rPr lang="en-US" sz="3200" b="1" dirty="0" err="1">
                <a:solidFill>
                  <a:srgbClr val="FFFFFF"/>
                </a:solidFill>
              </a:rPr>
              <a:t>Naturalistica</a:t>
            </a:r>
            <a:r>
              <a:rPr lang="en-US" sz="3200" b="1" dirty="0">
                <a:solidFill>
                  <a:srgbClr val="FFFFFF"/>
                </a:solidFill>
              </a:rPr>
              <a:t>  Tavola Rotonda</a:t>
            </a:r>
            <a:endParaRPr lang="en-US" sz="3200" dirty="0">
              <a:solidFill>
                <a:srgbClr val="FFFFFF"/>
              </a:solidFill>
            </a:endParaRPr>
          </a:p>
          <a:p>
            <a:endParaRPr lang="it-IT" dirty="0">
              <a:solidFill>
                <a:srgbClr val="FFFFFF"/>
              </a:solidFill>
            </a:endParaRPr>
          </a:p>
        </p:txBody>
      </p:sp>
    </p:spTree>
    <p:extLst>
      <p:ext uri="{BB962C8B-B14F-4D97-AF65-F5344CB8AC3E}">
        <p14:creationId xmlns:p14="http://schemas.microsoft.com/office/powerpoint/2010/main" val="280977577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Immagine 13" descr="Immagine che contiene interno, donna, persone, grande&#10;&#10;Descrizione generata automaticamente">
            <a:extLst>
              <a:ext uri="{FF2B5EF4-FFF2-40B4-BE49-F238E27FC236}">
                <a16:creationId xmlns:a16="http://schemas.microsoft.com/office/drawing/2014/main" id="{273780C3-B4A7-8015-0ACF-46C28910B271}"/>
              </a:ext>
            </a:extLst>
          </p:cNvPr>
          <p:cNvPicPr>
            <a:picLocks noChangeAspect="1"/>
          </p:cNvPicPr>
          <p:nvPr/>
        </p:nvPicPr>
        <p:blipFill>
          <a:blip r:embed="rId2">
            <a:alphaModFix amt="35000"/>
          </a:blip>
          <a:srcRect t="33962" b="9805"/>
          <a:stretch/>
        </p:blipFill>
        <p:spPr>
          <a:xfrm>
            <a:off x="20" y="1021"/>
            <a:ext cx="12191980" cy="6855958"/>
          </a:xfrm>
          <a:prstGeom prst="rect">
            <a:avLst/>
          </a:prstGeom>
        </p:spPr>
      </p:pic>
      <p:sp>
        <p:nvSpPr>
          <p:cNvPr id="3" name="CasellaDiTesto 2">
            <a:extLst>
              <a:ext uri="{FF2B5EF4-FFF2-40B4-BE49-F238E27FC236}">
                <a16:creationId xmlns:a16="http://schemas.microsoft.com/office/drawing/2014/main" id="{54111CFA-A8DD-BAD7-7095-C7516DEF8386}"/>
              </a:ext>
            </a:extLst>
          </p:cNvPr>
          <p:cNvSpPr txBox="1"/>
          <p:nvPr/>
        </p:nvSpPr>
        <p:spPr>
          <a:xfrm>
            <a:off x="118437" y="-174812"/>
            <a:ext cx="4824951" cy="113913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u="sng" kern="1200" dirty="0">
                <a:solidFill>
                  <a:schemeClr val="tx1"/>
                </a:solidFill>
                <a:latin typeface="+mj-lt"/>
                <a:ea typeface="+mj-ea"/>
                <a:cs typeface="+mj-cs"/>
              </a:rPr>
              <a:t>Format: Tavola Rotonda</a:t>
            </a:r>
            <a:endParaRPr lang="en-US" sz="3600" u="sng" kern="1200" dirty="0">
              <a:solidFill>
                <a:schemeClr val="tx1"/>
              </a:solidFill>
              <a:latin typeface="+mj-lt"/>
              <a:ea typeface="+mj-ea"/>
              <a:cs typeface="+mj-cs"/>
            </a:endParaRPr>
          </a:p>
        </p:txBody>
      </p:sp>
      <p:sp>
        <p:nvSpPr>
          <p:cNvPr id="13" name="Segnaposto contenuto 12">
            <a:extLst>
              <a:ext uri="{FF2B5EF4-FFF2-40B4-BE49-F238E27FC236}">
                <a16:creationId xmlns:a16="http://schemas.microsoft.com/office/drawing/2014/main" id="{1E17FA78-DAA1-FD53-89E4-EFED4D05D438}"/>
              </a:ext>
            </a:extLst>
          </p:cNvPr>
          <p:cNvSpPr>
            <a:spLocks noGrp="1"/>
          </p:cNvSpPr>
          <p:nvPr>
            <p:ph idx="1"/>
          </p:nvPr>
        </p:nvSpPr>
        <p:spPr>
          <a:xfrm>
            <a:off x="-55146" y="1051248"/>
            <a:ext cx="6245849" cy="3882905"/>
          </a:xfrm>
        </p:spPr>
        <p:txBody>
          <a:bodyPr vert="horz" lIns="91440" tIns="45720" rIns="91440" bIns="45720" rtlCol="0" anchor="t">
            <a:normAutofit fontScale="77500" lnSpcReduction="20000"/>
          </a:bodyPr>
          <a:lstStyle/>
          <a:p>
            <a:pPr marL="0" indent="0">
              <a:spcAft>
                <a:spcPts val="600"/>
              </a:spcAft>
              <a:buNone/>
            </a:pPr>
            <a:r>
              <a:rPr lang="it-IT" dirty="0"/>
              <a:t>Moderatrice :</a:t>
            </a:r>
            <a:r>
              <a:rPr lang="it-IT" i="1" dirty="0"/>
              <a:t>Chiara </a:t>
            </a:r>
            <a:r>
              <a:rPr lang="it-IT" i="1" dirty="0" err="1"/>
              <a:t>Pilloton</a:t>
            </a:r>
            <a:r>
              <a:rPr lang="it-IT" i="1" dirty="0"/>
              <a:t> </a:t>
            </a:r>
          </a:p>
          <a:p>
            <a:pPr>
              <a:spcAft>
                <a:spcPts val="600"/>
              </a:spcAft>
            </a:pPr>
            <a:r>
              <a:rPr lang="it-IT" dirty="0"/>
              <a:t>Introduzione sulla saggista e narrativa naturalistica (Chiara)</a:t>
            </a:r>
            <a:endParaRPr lang="it-IT" i="1" dirty="0"/>
          </a:p>
          <a:p>
            <a:pPr>
              <a:spcAft>
                <a:spcPts val="600"/>
              </a:spcAft>
            </a:pPr>
            <a:r>
              <a:rPr lang="it-IT" dirty="0"/>
              <a:t>Piccola presentazione di ogni autore (Chiara) </a:t>
            </a:r>
          </a:p>
          <a:p>
            <a:pPr>
              <a:spcAft>
                <a:spcPts val="600"/>
              </a:spcAft>
            </a:pPr>
            <a:r>
              <a:rPr lang="it-IT" dirty="0"/>
              <a:t>Tavola rotonda con gli ospiti seduti di in semicerchio davanti al pubblico</a:t>
            </a:r>
          </a:p>
          <a:p>
            <a:pPr>
              <a:spcAft>
                <a:spcPts val="600"/>
              </a:spcAft>
            </a:pPr>
            <a:r>
              <a:rPr lang="it-IT" dirty="0"/>
              <a:t>Ogni ospite risponderà alle stesse domande, in modo che si crei un confronto fra loro</a:t>
            </a:r>
          </a:p>
          <a:p>
            <a:pPr>
              <a:spcAft>
                <a:spcPts val="600"/>
              </a:spcAft>
            </a:pPr>
            <a:r>
              <a:rPr lang="it-IT" dirty="0"/>
              <a:t>Dibattito e domande da/con il pubblico</a:t>
            </a:r>
          </a:p>
          <a:p>
            <a:pPr>
              <a:spcAft>
                <a:spcPts val="600"/>
              </a:spcAft>
            </a:pPr>
            <a:endParaRPr lang="en-US" sz="1800" dirty="0"/>
          </a:p>
        </p:txBody>
      </p:sp>
      <p:sp>
        <p:nvSpPr>
          <p:cNvPr id="34" name="Oval 33">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961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Immagine 7" descr="Immagine che contiene vestiti, uomo, persona, cartone animato&#10;&#10;Descrizione generata automaticamente">
            <a:extLst>
              <a:ext uri="{FF2B5EF4-FFF2-40B4-BE49-F238E27FC236}">
                <a16:creationId xmlns:a16="http://schemas.microsoft.com/office/drawing/2014/main" id="{28D0DAA1-E7F4-9B24-DD53-404E3652839E}"/>
              </a:ext>
            </a:extLst>
          </p:cNvPr>
          <p:cNvPicPr>
            <a:picLocks noChangeAspect="1"/>
          </p:cNvPicPr>
          <p:nvPr/>
        </p:nvPicPr>
        <p:blipFill>
          <a:blip r:embed="rId3"/>
          <a:srcRect r="-2" b="-2"/>
          <a:stretch/>
        </p:blipFill>
        <p:spPr>
          <a:xfrm>
            <a:off x="571420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36" name="Freeform: Shape 35">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1428" y="2550745"/>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Immagine 8" descr="Immagine che contiene erba, aria aperta, pianta, cielo&#10;&#10;Descrizione generata automaticamente">
            <a:extLst>
              <a:ext uri="{FF2B5EF4-FFF2-40B4-BE49-F238E27FC236}">
                <a16:creationId xmlns:a16="http://schemas.microsoft.com/office/drawing/2014/main" id="{6583A32E-CEAD-A184-09A9-6B39BCF416D2}"/>
              </a:ext>
            </a:extLst>
          </p:cNvPr>
          <p:cNvPicPr>
            <a:picLocks noChangeAspect="1"/>
          </p:cNvPicPr>
          <p:nvPr/>
        </p:nvPicPr>
        <p:blipFill>
          <a:blip r:embed="rId4"/>
          <a:srcRect/>
          <a:stretch/>
        </p:blipFill>
        <p:spPr>
          <a:xfrm>
            <a:off x="5886020"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2" name="Immagine 11" descr="Immagine che contiene uomo, cielo, gruppo, persone&#10;&#10;Descrizione generata automaticamente">
            <a:extLst>
              <a:ext uri="{FF2B5EF4-FFF2-40B4-BE49-F238E27FC236}">
                <a16:creationId xmlns:a16="http://schemas.microsoft.com/office/drawing/2014/main" id="{3DB97DAA-A473-00DA-9D6B-E80597F62016}"/>
              </a:ext>
            </a:extLst>
          </p:cNvPr>
          <p:cNvPicPr>
            <a:picLocks noChangeAspect="1"/>
          </p:cNvPicPr>
          <p:nvPr/>
        </p:nvPicPr>
        <p:blipFill>
          <a:blip r:embed="rId5"/>
          <a:srcRect t="16146" r="-4" b="-4"/>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40" name="Freeform: Shape 39">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3162"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Immagine 15" descr="Immagine che contiene edificio, pubblico, vestiti, persona&#10;&#10;Descrizione generata automaticamente">
            <a:extLst>
              <a:ext uri="{FF2B5EF4-FFF2-40B4-BE49-F238E27FC236}">
                <a16:creationId xmlns:a16="http://schemas.microsoft.com/office/drawing/2014/main" id="{0DEC2ABE-7CE5-2A9B-8DEE-CCD533D2C16A}"/>
              </a:ext>
            </a:extLst>
          </p:cNvPr>
          <p:cNvPicPr>
            <a:picLocks noChangeAspect="1"/>
          </p:cNvPicPr>
          <p:nvPr/>
        </p:nvPicPr>
        <p:blipFill>
          <a:blip r:embed="rId6"/>
          <a:srcRect t="19593" r="5" b="27540"/>
          <a:stretch/>
        </p:blipFill>
        <p:spPr>
          <a:xfrm>
            <a:off x="1818614"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42" name="Freeform: Shape 41">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Immagine 9" descr="Immagine che contiene vestiti, arredo, uomo, interno&#10;&#10;Descrizione generata automaticamente">
            <a:extLst>
              <a:ext uri="{FF2B5EF4-FFF2-40B4-BE49-F238E27FC236}">
                <a16:creationId xmlns:a16="http://schemas.microsoft.com/office/drawing/2014/main" id="{A7304D63-7149-1D2E-1CE6-903F00023FE2}"/>
              </a:ext>
            </a:extLst>
          </p:cNvPr>
          <p:cNvPicPr>
            <a:picLocks noChangeAspect="1"/>
          </p:cNvPicPr>
          <p:nvPr/>
        </p:nvPicPr>
        <p:blipFill>
          <a:blip r:embed="rId7"/>
          <a:srcRect t="14234" r="-4" b="-4"/>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1093211129"/>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CasellaDiTesto 4">
            <a:extLst>
              <a:ext uri="{FF2B5EF4-FFF2-40B4-BE49-F238E27FC236}">
                <a16:creationId xmlns:a16="http://schemas.microsoft.com/office/drawing/2014/main" id="{D2FB3E3A-005B-DBDA-32CB-251F74E615E9}"/>
              </a:ext>
            </a:extLst>
          </p:cNvPr>
          <p:cNvGraphicFramePr/>
          <p:nvPr>
            <p:extLst>
              <p:ext uri="{D42A27DB-BD31-4B8C-83A1-F6EECF244321}">
                <p14:modId xmlns:p14="http://schemas.microsoft.com/office/powerpoint/2010/main" val="2109076282"/>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asellaDiTesto 5">
            <a:extLst>
              <a:ext uri="{FF2B5EF4-FFF2-40B4-BE49-F238E27FC236}">
                <a16:creationId xmlns:a16="http://schemas.microsoft.com/office/drawing/2014/main" id="{039A1D1E-1988-F0D1-9517-ECCA0CA02378}"/>
              </a:ext>
            </a:extLst>
          </p:cNvPr>
          <p:cNvSpPr txBox="1"/>
          <p:nvPr/>
        </p:nvSpPr>
        <p:spPr>
          <a:xfrm>
            <a:off x="4296508" y="2644170"/>
            <a:ext cx="3598984" cy="1569660"/>
          </a:xfrm>
          <a:prstGeom prst="rect">
            <a:avLst/>
          </a:prstGeom>
          <a:noFill/>
        </p:spPr>
        <p:txBody>
          <a:bodyPr wrap="square" rtlCol="0">
            <a:spAutoFit/>
          </a:bodyPr>
          <a:lstStyle/>
          <a:p>
            <a:pPr algn="ctr"/>
            <a:r>
              <a:rPr lang="it-IT" sz="4800" b="1" dirty="0">
                <a:solidFill>
                  <a:schemeClr val="accent3">
                    <a:lumMod val="75000"/>
                  </a:schemeClr>
                </a:solidFill>
              </a:rPr>
              <a:t>Generi libri naturalistici</a:t>
            </a:r>
          </a:p>
        </p:txBody>
      </p:sp>
    </p:spTree>
    <p:extLst>
      <p:ext uri="{BB962C8B-B14F-4D97-AF65-F5344CB8AC3E}">
        <p14:creationId xmlns:p14="http://schemas.microsoft.com/office/powerpoint/2010/main" val="1759165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9" name="Immagine 8" descr="Immagine che contiene testo, orso, poster&#10;&#10;Descrizione generata automaticamente">
            <a:extLst>
              <a:ext uri="{FF2B5EF4-FFF2-40B4-BE49-F238E27FC236}">
                <a16:creationId xmlns:a16="http://schemas.microsoft.com/office/drawing/2014/main" id="{E9CA1347-D7EA-7E6D-D6C4-272F469F14B0}"/>
              </a:ext>
            </a:extLst>
          </p:cNvPr>
          <p:cNvPicPr>
            <a:picLocks noChangeAspect="1"/>
          </p:cNvPicPr>
          <p:nvPr/>
        </p:nvPicPr>
        <p:blipFill>
          <a:blip r:embed="rId4"/>
          <a:stretch>
            <a:fillRect/>
          </a:stretch>
        </p:blipFill>
        <p:spPr>
          <a:xfrm>
            <a:off x="3254072" y="406587"/>
            <a:ext cx="1131672" cy="1655281"/>
          </a:xfrm>
          <a:prstGeom prst="rect">
            <a:avLst/>
          </a:prstGeom>
        </p:spPr>
      </p:pic>
      <p:pic>
        <p:nvPicPr>
          <p:cNvPr id="11" name="Immagine 10" descr="Immagine che contiene testo, pianta, cartone animato, vestiti&#10;&#10;Descrizione generata automaticamente">
            <a:extLst>
              <a:ext uri="{FF2B5EF4-FFF2-40B4-BE49-F238E27FC236}">
                <a16:creationId xmlns:a16="http://schemas.microsoft.com/office/drawing/2014/main" id="{AADB248C-76DF-E868-658C-7C30496539CB}"/>
              </a:ext>
            </a:extLst>
          </p:cNvPr>
          <p:cNvPicPr>
            <a:picLocks noChangeAspect="1"/>
          </p:cNvPicPr>
          <p:nvPr/>
        </p:nvPicPr>
        <p:blipFill>
          <a:blip r:embed="rId5"/>
          <a:stretch>
            <a:fillRect/>
          </a:stretch>
        </p:blipFill>
        <p:spPr>
          <a:xfrm>
            <a:off x="280446" y="393473"/>
            <a:ext cx="1330577" cy="1658256"/>
          </a:xfrm>
          <a:prstGeom prst="rect">
            <a:avLst/>
          </a:prstGeom>
        </p:spPr>
      </p:pic>
      <p:pic>
        <p:nvPicPr>
          <p:cNvPr id="13" name="Immagine 12" descr="Immagine che contiene testo, cane, poster, cartone animato&#10;&#10;Descrizione generata automaticamente">
            <a:extLst>
              <a:ext uri="{FF2B5EF4-FFF2-40B4-BE49-F238E27FC236}">
                <a16:creationId xmlns:a16="http://schemas.microsoft.com/office/drawing/2014/main" id="{6BE86751-9CD7-AFB2-5CF2-5EFAEA8D7CDC}"/>
              </a:ext>
            </a:extLst>
          </p:cNvPr>
          <p:cNvPicPr>
            <a:picLocks noChangeAspect="1"/>
          </p:cNvPicPr>
          <p:nvPr/>
        </p:nvPicPr>
        <p:blipFill>
          <a:blip r:embed="rId6"/>
          <a:stretch>
            <a:fillRect/>
          </a:stretch>
        </p:blipFill>
        <p:spPr>
          <a:xfrm>
            <a:off x="1815846" y="393473"/>
            <a:ext cx="1098034" cy="1658256"/>
          </a:xfrm>
          <a:prstGeom prst="rect">
            <a:avLst/>
          </a:prstGeom>
        </p:spPr>
      </p:pic>
      <p:sp>
        <p:nvSpPr>
          <p:cNvPr id="14" name="CasellaDiTesto 13">
            <a:extLst>
              <a:ext uri="{FF2B5EF4-FFF2-40B4-BE49-F238E27FC236}">
                <a16:creationId xmlns:a16="http://schemas.microsoft.com/office/drawing/2014/main" id="{AAA11E0A-8699-AB4D-1B73-1D0050432755}"/>
              </a:ext>
            </a:extLst>
          </p:cNvPr>
          <p:cNvSpPr txBox="1"/>
          <p:nvPr/>
        </p:nvSpPr>
        <p:spPr>
          <a:xfrm>
            <a:off x="1904676" y="51026"/>
            <a:ext cx="2943731" cy="369332"/>
          </a:xfrm>
          <a:prstGeom prst="rect">
            <a:avLst/>
          </a:prstGeom>
          <a:noFill/>
        </p:spPr>
        <p:txBody>
          <a:bodyPr wrap="square">
            <a:spAutoFit/>
          </a:bodyPr>
          <a:lstStyle/>
          <a:p>
            <a:r>
              <a:rPr lang="it-IT" sz="1800" b="1" noProof="0" dirty="0"/>
              <a:t>Narrativa</a:t>
            </a:r>
            <a:endParaRPr lang="it-IT" b="1" dirty="0"/>
          </a:p>
        </p:txBody>
      </p:sp>
      <p:sp>
        <p:nvSpPr>
          <p:cNvPr id="15" name="CasellaDiTesto 14">
            <a:extLst>
              <a:ext uri="{FF2B5EF4-FFF2-40B4-BE49-F238E27FC236}">
                <a16:creationId xmlns:a16="http://schemas.microsoft.com/office/drawing/2014/main" id="{A3C447E7-A9AD-7B3B-CD26-B195CBA25FA3}"/>
              </a:ext>
            </a:extLst>
          </p:cNvPr>
          <p:cNvSpPr txBox="1"/>
          <p:nvPr/>
        </p:nvSpPr>
        <p:spPr>
          <a:xfrm>
            <a:off x="1143235" y="2297258"/>
            <a:ext cx="2420214" cy="646331"/>
          </a:xfrm>
          <a:prstGeom prst="rect">
            <a:avLst/>
          </a:prstGeom>
          <a:noFill/>
        </p:spPr>
        <p:txBody>
          <a:bodyPr wrap="none" rtlCol="0">
            <a:spAutoFit/>
          </a:bodyPr>
          <a:lstStyle/>
          <a:p>
            <a:r>
              <a:rPr lang="it-IT" b="1" dirty="0"/>
              <a:t>D</a:t>
            </a:r>
            <a:r>
              <a:rPr lang="it-IT" sz="1800" b="1" noProof="0" dirty="0" err="1"/>
              <a:t>isegno</a:t>
            </a:r>
            <a:r>
              <a:rPr lang="it-IT" sz="1800" b="1" noProof="0" dirty="0"/>
              <a:t> naturalistico</a:t>
            </a:r>
            <a:endParaRPr lang="it-IT" sz="1800" noProof="0" dirty="0"/>
          </a:p>
          <a:p>
            <a:endParaRPr lang="it-IT" dirty="0"/>
          </a:p>
        </p:txBody>
      </p:sp>
      <p:pic>
        <p:nvPicPr>
          <p:cNvPr id="17" name="Immagine 16" descr="Immagine che contiene uccello, calligrafia, disegno, testo&#10;&#10;Descrizione generata automaticamente">
            <a:extLst>
              <a:ext uri="{FF2B5EF4-FFF2-40B4-BE49-F238E27FC236}">
                <a16:creationId xmlns:a16="http://schemas.microsoft.com/office/drawing/2014/main" id="{CD17C4D3-BDCF-86BE-CCAB-99F01D87B039}"/>
              </a:ext>
            </a:extLst>
          </p:cNvPr>
          <p:cNvPicPr>
            <a:picLocks noChangeAspect="1"/>
          </p:cNvPicPr>
          <p:nvPr/>
        </p:nvPicPr>
        <p:blipFill>
          <a:blip r:embed="rId7"/>
          <a:stretch>
            <a:fillRect/>
          </a:stretch>
        </p:blipFill>
        <p:spPr>
          <a:xfrm>
            <a:off x="1749047" y="2617414"/>
            <a:ext cx="1266083" cy="1792043"/>
          </a:xfrm>
          <a:prstGeom prst="rect">
            <a:avLst/>
          </a:prstGeom>
        </p:spPr>
      </p:pic>
      <p:pic>
        <p:nvPicPr>
          <p:cNvPr id="1026" name="Picture 2" descr="LS- TACCUINI - CHARLES DARWIN - LATERZA - ROBINSON -- 2008 - B - YPL20 - Foto 1 di 2">
            <a:extLst>
              <a:ext uri="{FF2B5EF4-FFF2-40B4-BE49-F238E27FC236}">
                <a16:creationId xmlns:a16="http://schemas.microsoft.com/office/drawing/2014/main" id="{5B1A0AAD-229B-01FD-3E35-8BE872E5EC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67740" y="2617413"/>
            <a:ext cx="1212118" cy="17920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UCREZIO DE RERUM NATURA A CURA DI ENRICO AGUGLIA ANNO 1847 - Foto 1 di 1">
            <a:extLst>
              <a:ext uri="{FF2B5EF4-FFF2-40B4-BE49-F238E27FC236}">
                <a16:creationId xmlns:a16="http://schemas.microsoft.com/office/drawing/2014/main" id="{AAF8854E-4664-0129-1A9F-DAEDDB39D28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795" t="3774" r="6593" b="5928"/>
          <a:stretch/>
        </p:blipFill>
        <p:spPr bwMode="auto">
          <a:xfrm>
            <a:off x="7879273" y="2549387"/>
            <a:ext cx="1209671" cy="1870902"/>
          </a:xfrm>
          <a:prstGeom prst="rect">
            <a:avLst/>
          </a:prstGeom>
          <a:noFill/>
          <a:extLst>
            <a:ext uri="{909E8E84-426E-40DD-AFC4-6F175D3DCCD1}">
              <a14:hiddenFill xmlns:a14="http://schemas.microsoft.com/office/drawing/2010/main">
                <a:solidFill>
                  <a:srgbClr val="FFFFFF"/>
                </a:solidFill>
              </a14:hiddenFill>
            </a:ext>
          </a:extLst>
        </p:spPr>
      </p:pic>
      <p:sp>
        <p:nvSpPr>
          <p:cNvPr id="18" name="CasellaDiTesto 17">
            <a:extLst>
              <a:ext uri="{FF2B5EF4-FFF2-40B4-BE49-F238E27FC236}">
                <a16:creationId xmlns:a16="http://schemas.microsoft.com/office/drawing/2014/main" id="{16810EA8-F839-705C-929C-8A03EC5D3367}"/>
              </a:ext>
            </a:extLst>
          </p:cNvPr>
          <p:cNvSpPr txBox="1"/>
          <p:nvPr/>
        </p:nvSpPr>
        <p:spPr>
          <a:xfrm>
            <a:off x="8887378" y="2301510"/>
            <a:ext cx="2146485" cy="338554"/>
          </a:xfrm>
          <a:prstGeom prst="rect">
            <a:avLst/>
          </a:prstGeom>
          <a:noFill/>
        </p:spPr>
        <p:txBody>
          <a:bodyPr wrap="square" rtlCol="0">
            <a:spAutoFit/>
          </a:bodyPr>
          <a:lstStyle/>
          <a:p>
            <a:pPr lvl="0"/>
            <a:r>
              <a:rPr lang="it-IT" sz="1600" b="1" noProof="0" dirty="0"/>
              <a:t>Poesia naturalistica</a:t>
            </a:r>
            <a:endParaRPr lang="it-IT" sz="1600" dirty="0"/>
          </a:p>
        </p:txBody>
      </p:sp>
      <p:pic>
        <p:nvPicPr>
          <p:cNvPr id="1030" name="Picture 6" descr="DARWIN Charles. L'origine della specie. Boringhieri 1982 - Foto 1 di 1">
            <a:extLst>
              <a:ext uri="{FF2B5EF4-FFF2-40B4-BE49-F238E27FC236}">
                <a16:creationId xmlns:a16="http://schemas.microsoft.com/office/drawing/2014/main" id="{FEC37FBC-43F5-3CEA-FF08-6FA7946AB6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514" y="4864934"/>
            <a:ext cx="1200253" cy="1776934"/>
          </a:xfrm>
          <a:prstGeom prst="rect">
            <a:avLst/>
          </a:prstGeom>
          <a:noFill/>
          <a:extLst>
            <a:ext uri="{909E8E84-426E-40DD-AFC4-6F175D3DCCD1}">
              <a14:hiddenFill xmlns:a14="http://schemas.microsoft.com/office/drawing/2010/main">
                <a:solidFill>
                  <a:srgbClr val="FFFFFF"/>
                </a:solidFill>
              </a14:hiddenFill>
            </a:ext>
          </a:extLst>
        </p:spPr>
      </p:pic>
      <p:sp>
        <p:nvSpPr>
          <p:cNvPr id="19" name="CasellaDiTesto 18">
            <a:extLst>
              <a:ext uri="{FF2B5EF4-FFF2-40B4-BE49-F238E27FC236}">
                <a16:creationId xmlns:a16="http://schemas.microsoft.com/office/drawing/2014/main" id="{B512D1CB-D67A-F945-EE1D-A5CB8211F6AA}"/>
              </a:ext>
            </a:extLst>
          </p:cNvPr>
          <p:cNvSpPr txBox="1"/>
          <p:nvPr/>
        </p:nvSpPr>
        <p:spPr>
          <a:xfrm>
            <a:off x="5230165" y="2640064"/>
            <a:ext cx="1858964" cy="1323439"/>
          </a:xfrm>
          <a:prstGeom prst="rect">
            <a:avLst/>
          </a:prstGeom>
          <a:noFill/>
        </p:spPr>
        <p:txBody>
          <a:bodyPr wrap="square" rtlCol="0">
            <a:spAutoFit/>
          </a:bodyPr>
          <a:lstStyle/>
          <a:p>
            <a:pPr algn="ctr"/>
            <a:r>
              <a:rPr lang="it-IT" sz="2000" b="1" dirty="0">
                <a:solidFill>
                  <a:schemeClr val="accent3">
                    <a:lumMod val="75000"/>
                  </a:schemeClr>
                </a:solidFill>
              </a:rPr>
              <a:t>Percorsi </a:t>
            </a:r>
          </a:p>
          <a:p>
            <a:pPr algn="ctr"/>
            <a:r>
              <a:rPr lang="it-IT" sz="2000" b="1" dirty="0">
                <a:solidFill>
                  <a:schemeClr val="accent3">
                    <a:lumMod val="75000"/>
                  </a:schemeClr>
                </a:solidFill>
              </a:rPr>
              <a:t>di lettura</a:t>
            </a:r>
          </a:p>
          <a:p>
            <a:pPr algn="ctr"/>
            <a:endParaRPr lang="it-IT" sz="2000" b="1" dirty="0">
              <a:solidFill>
                <a:schemeClr val="accent3">
                  <a:lumMod val="75000"/>
                </a:schemeClr>
              </a:solidFill>
            </a:endParaRPr>
          </a:p>
          <a:p>
            <a:pPr algn="ctr"/>
            <a:r>
              <a:rPr lang="it-IT" sz="2000" b="1" dirty="0">
                <a:solidFill>
                  <a:schemeClr val="accent3">
                    <a:lumMod val="75000"/>
                  </a:schemeClr>
                </a:solidFill>
              </a:rPr>
              <a:t>Alcune idee..</a:t>
            </a:r>
          </a:p>
        </p:txBody>
      </p:sp>
      <p:sp>
        <p:nvSpPr>
          <p:cNvPr id="20" name="Rettangolo 19">
            <a:extLst>
              <a:ext uri="{FF2B5EF4-FFF2-40B4-BE49-F238E27FC236}">
                <a16:creationId xmlns:a16="http://schemas.microsoft.com/office/drawing/2014/main" id="{3147705F-B395-C84E-6D37-8DC4727158DD}"/>
              </a:ext>
            </a:extLst>
          </p:cNvPr>
          <p:cNvSpPr/>
          <p:nvPr/>
        </p:nvSpPr>
        <p:spPr>
          <a:xfrm>
            <a:off x="48002" y="47263"/>
            <a:ext cx="8904996" cy="2157979"/>
          </a:xfrm>
          <a:prstGeom prst="rect">
            <a:avLst/>
          </a:prstGeom>
          <a:noFill/>
          <a:ln w="31750">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ttangolo 20">
            <a:extLst>
              <a:ext uri="{FF2B5EF4-FFF2-40B4-BE49-F238E27FC236}">
                <a16:creationId xmlns:a16="http://schemas.microsoft.com/office/drawing/2014/main" id="{89EBD948-A91B-D58B-C89B-613FBA4B82FB}"/>
              </a:ext>
            </a:extLst>
          </p:cNvPr>
          <p:cNvSpPr/>
          <p:nvPr/>
        </p:nvSpPr>
        <p:spPr>
          <a:xfrm>
            <a:off x="48002" y="2345803"/>
            <a:ext cx="4428108" cy="2121721"/>
          </a:xfrm>
          <a:prstGeom prst="rect">
            <a:avLst/>
          </a:prstGeom>
          <a:noFill/>
          <a:ln w="3175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32" name="Picture 8" descr="Birds of America">
            <a:extLst>
              <a:ext uri="{FF2B5EF4-FFF2-40B4-BE49-F238E27FC236}">
                <a16:creationId xmlns:a16="http://schemas.microsoft.com/office/drawing/2014/main" id="{0A3B5458-9A51-4C14-1DC5-815B038C08A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3651" y="2617413"/>
            <a:ext cx="1309747" cy="1846083"/>
          </a:xfrm>
          <a:prstGeom prst="rect">
            <a:avLst/>
          </a:prstGeom>
          <a:noFill/>
          <a:extLst>
            <a:ext uri="{909E8E84-426E-40DD-AFC4-6F175D3DCCD1}">
              <a14:hiddenFill xmlns:a14="http://schemas.microsoft.com/office/drawing/2010/main">
                <a:solidFill>
                  <a:srgbClr val="FFFFFF"/>
                </a:solidFill>
              </a14:hiddenFill>
            </a:ext>
          </a:extLst>
        </p:spPr>
      </p:pic>
      <p:sp>
        <p:nvSpPr>
          <p:cNvPr id="22" name="Ovale 21">
            <a:extLst>
              <a:ext uri="{FF2B5EF4-FFF2-40B4-BE49-F238E27FC236}">
                <a16:creationId xmlns:a16="http://schemas.microsoft.com/office/drawing/2014/main" id="{5390525D-A002-A22A-34AC-4B195BA176B0}"/>
              </a:ext>
            </a:extLst>
          </p:cNvPr>
          <p:cNvSpPr/>
          <p:nvPr/>
        </p:nvSpPr>
        <p:spPr>
          <a:xfrm>
            <a:off x="4841968" y="2536311"/>
            <a:ext cx="2584430" cy="1645724"/>
          </a:xfrm>
          <a:prstGeom prst="ellipse">
            <a:avLst/>
          </a:prstGeom>
          <a:noFill/>
          <a:ln w="92075">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3" name="Rettangolo 22">
            <a:extLst>
              <a:ext uri="{FF2B5EF4-FFF2-40B4-BE49-F238E27FC236}">
                <a16:creationId xmlns:a16="http://schemas.microsoft.com/office/drawing/2014/main" id="{CD3D0345-CAC2-C4B7-5CBD-F2E201D38EDD}"/>
              </a:ext>
            </a:extLst>
          </p:cNvPr>
          <p:cNvSpPr/>
          <p:nvPr/>
        </p:nvSpPr>
        <p:spPr>
          <a:xfrm>
            <a:off x="7764680" y="2368139"/>
            <a:ext cx="4335153" cy="2121721"/>
          </a:xfrm>
          <a:prstGeom prst="rect">
            <a:avLst/>
          </a:prstGeom>
          <a:noFill/>
          <a:ln w="31750">
            <a:solidFill>
              <a:schemeClr val="tx2">
                <a:lumMod val="50000"/>
                <a:lumOff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23">
            <a:extLst>
              <a:ext uri="{FF2B5EF4-FFF2-40B4-BE49-F238E27FC236}">
                <a16:creationId xmlns:a16="http://schemas.microsoft.com/office/drawing/2014/main" id="{D40120D8-CD99-2A6A-E62D-4D4046EAF489}"/>
              </a:ext>
            </a:extLst>
          </p:cNvPr>
          <p:cNvSpPr/>
          <p:nvPr/>
        </p:nvSpPr>
        <p:spPr>
          <a:xfrm>
            <a:off x="55281" y="4608085"/>
            <a:ext cx="4428108" cy="2121721"/>
          </a:xfrm>
          <a:prstGeom prst="rect">
            <a:avLst/>
          </a:prstGeom>
          <a:noFill/>
          <a:ln w="31750">
            <a:solidFill>
              <a:schemeClr val="accent5">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34" name="Picture 10" descr="L' anello di re Salomone - Konrad Lorenz - copertina">
            <a:extLst>
              <a:ext uri="{FF2B5EF4-FFF2-40B4-BE49-F238E27FC236}">
                <a16:creationId xmlns:a16="http://schemas.microsoft.com/office/drawing/2014/main" id="{FC2D8F01-C016-E129-3C7D-6CC865F3317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81149" y="4838201"/>
            <a:ext cx="1200254" cy="187187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l di là delle parole. Che cosa provano e pensano gli animali - Carl Safina - copertina">
            <a:extLst>
              <a:ext uri="{FF2B5EF4-FFF2-40B4-BE49-F238E27FC236}">
                <a16:creationId xmlns:a16="http://schemas.microsoft.com/office/drawing/2014/main" id="{040215C6-254B-CD3C-2644-81E91A16332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51848" y="4809935"/>
            <a:ext cx="1234197" cy="185580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l richiamo della foresta-Bâtard-Preparare un fuoco - Jack London - copertina">
            <a:extLst>
              <a:ext uri="{FF2B5EF4-FFF2-40B4-BE49-F238E27FC236}">
                <a16:creationId xmlns:a16="http://schemas.microsoft.com/office/drawing/2014/main" id="{58F4F03E-BC4B-72C5-CE30-EE45F04572A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57737" y="121821"/>
            <a:ext cx="1309824" cy="2023678"/>
          </a:xfrm>
          <a:prstGeom prst="rect">
            <a:avLst/>
          </a:prstGeom>
          <a:noFill/>
          <a:extLst>
            <a:ext uri="{909E8E84-426E-40DD-AFC4-6F175D3DCCD1}">
              <a14:hiddenFill xmlns:a14="http://schemas.microsoft.com/office/drawing/2010/main">
                <a:solidFill>
                  <a:srgbClr val="FFFFFF"/>
                </a:solidFill>
              </a14:hiddenFill>
            </a:ext>
          </a:extLst>
        </p:spPr>
      </p:pic>
      <p:sp>
        <p:nvSpPr>
          <p:cNvPr id="26" name="CasellaDiTesto 25">
            <a:extLst>
              <a:ext uri="{FF2B5EF4-FFF2-40B4-BE49-F238E27FC236}">
                <a16:creationId xmlns:a16="http://schemas.microsoft.com/office/drawing/2014/main" id="{8D081190-2D86-783E-9FC4-1734C796165D}"/>
              </a:ext>
            </a:extLst>
          </p:cNvPr>
          <p:cNvSpPr txBox="1"/>
          <p:nvPr/>
        </p:nvSpPr>
        <p:spPr>
          <a:xfrm>
            <a:off x="1898330" y="4550018"/>
            <a:ext cx="748923" cy="646331"/>
          </a:xfrm>
          <a:prstGeom prst="rect">
            <a:avLst/>
          </a:prstGeom>
          <a:noFill/>
        </p:spPr>
        <p:txBody>
          <a:bodyPr wrap="none" rtlCol="0">
            <a:spAutoFit/>
          </a:bodyPr>
          <a:lstStyle/>
          <a:p>
            <a:r>
              <a:rPr lang="it-IT" b="1" dirty="0"/>
              <a:t>Saggi</a:t>
            </a:r>
            <a:endParaRPr lang="it-IT" sz="1800" noProof="0" dirty="0"/>
          </a:p>
          <a:p>
            <a:endParaRPr lang="it-IT" dirty="0"/>
          </a:p>
        </p:txBody>
      </p:sp>
      <p:pic>
        <p:nvPicPr>
          <p:cNvPr id="1040" name="Picture 16" descr="Il falco pellegrino. Nuova ediz. : Baker, J. A., Mantovani, Vincenzo:  Amazon.it: Libri">
            <a:extLst>
              <a:ext uri="{FF2B5EF4-FFF2-40B4-BE49-F238E27FC236}">
                <a16:creationId xmlns:a16="http://schemas.microsoft.com/office/drawing/2014/main" id="{C86BE17A-84D9-7C9A-A250-B5839C0FE81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910500" y="4796487"/>
            <a:ext cx="1289964" cy="1824703"/>
          </a:xfrm>
          <a:prstGeom prst="rect">
            <a:avLst/>
          </a:prstGeom>
          <a:noFill/>
          <a:extLst>
            <a:ext uri="{909E8E84-426E-40DD-AFC4-6F175D3DCCD1}">
              <a14:hiddenFill xmlns:a14="http://schemas.microsoft.com/office/drawing/2010/main">
                <a:solidFill>
                  <a:srgbClr val="FFFFFF"/>
                </a:solidFill>
              </a14:hiddenFill>
            </a:ext>
          </a:extLst>
        </p:spPr>
      </p:pic>
      <p:sp>
        <p:nvSpPr>
          <p:cNvPr id="28" name="Rettangolo 27">
            <a:extLst>
              <a:ext uri="{FF2B5EF4-FFF2-40B4-BE49-F238E27FC236}">
                <a16:creationId xmlns:a16="http://schemas.microsoft.com/office/drawing/2014/main" id="{54FF2572-34E2-A173-4A09-F4212FF895AA}"/>
              </a:ext>
            </a:extLst>
          </p:cNvPr>
          <p:cNvSpPr/>
          <p:nvPr/>
        </p:nvSpPr>
        <p:spPr>
          <a:xfrm>
            <a:off x="7812807" y="4608084"/>
            <a:ext cx="4335154" cy="2121721"/>
          </a:xfrm>
          <a:prstGeom prst="rect">
            <a:avLst/>
          </a:prstGeom>
          <a:noFill/>
          <a:ln w="317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46" name="Picture 22" descr="Amazon.com: Caro grifone: Un naturalista tra i grifoni (Collana  naturalistica) (Italian Edition): 9788820622879: Ruiu, Domenico: Books">
            <a:extLst>
              <a:ext uri="{FF2B5EF4-FFF2-40B4-BE49-F238E27FC236}">
                <a16:creationId xmlns:a16="http://schemas.microsoft.com/office/drawing/2014/main" id="{63F970AB-A1ED-A67B-F235-B1F78C69742C}"/>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9604" t="3001" r="8358" b="3151"/>
          <a:stretch/>
        </p:blipFill>
        <p:spPr bwMode="auto">
          <a:xfrm>
            <a:off x="10799655" y="4755153"/>
            <a:ext cx="1231512" cy="187090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La mia famiglia e altri animali , Gerald Durrell">
            <a:extLst>
              <a:ext uri="{FF2B5EF4-FFF2-40B4-BE49-F238E27FC236}">
                <a16:creationId xmlns:a16="http://schemas.microsoft.com/office/drawing/2014/main" id="{B5EED2E1-D04B-7571-3DC4-237FED89F45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231595" y="279441"/>
            <a:ext cx="1234197" cy="1851296"/>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Favole - Esopo - copertina">
            <a:extLst>
              <a:ext uri="{FF2B5EF4-FFF2-40B4-BE49-F238E27FC236}">
                <a16:creationId xmlns:a16="http://schemas.microsoft.com/office/drawing/2014/main" id="{496F42DE-FE1D-1D46-884C-0BCE16D6BCC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384149" y="2592594"/>
            <a:ext cx="1206991" cy="1870902"/>
          </a:xfrm>
          <a:prstGeom prst="rect">
            <a:avLst/>
          </a:prstGeom>
          <a:noFill/>
          <a:extLst>
            <a:ext uri="{909E8E84-426E-40DD-AFC4-6F175D3DCCD1}">
              <a14:hiddenFill xmlns:a14="http://schemas.microsoft.com/office/drawing/2010/main">
                <a:solidFill>
                  <a:srgbClr val="FFFFFF"/>
                </a:solidFill>
              </a14:hiddenFill>
            </a:ext>
          </a:extLst>
        </p:spPr>
      </p:pic>
      <p:sp>
        <p:nvSpPr>
          <p:cNvPr id="29" name="Rettangolo 28">
            <a:extLst>
              <a:ext uri="{FF2B5EF4-FFF2-40B4-BE49-F238E27FC236}">
                <a16:creationId xmlns:a16="http://schemas.microsoft.com/office/drawing/2014/main" id="{8E13C17D-0D26-908D-AB88-2931C72BBFA0}"/>
              </a:ext>
            </a:extLst>
          </p:cNvPr>
          <p:cNvSpPr/>
          <p:nvPr/>
        </p:nvSpPr>
        <p:spPr>
          <a:xfrm>
            <a:off x="4631185" y="4570960"/>
            <a:ext cx="3030238" cy="2121721"/>
          </a:xfrm>
          <a:prstGeom prst="rect">
            <a:avLst/>
          </a:prstGeom>
          <a:noFill/>
          <a:ln w="31750">
            <a:solidFill>
              <a:schemeClr val="accent5">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Rettangolo 29">
            <a:extLst>
              <a:ext uri="{FF2B5EF4-FFF2-40B4-BE49-F238E27FC236}">
                <a16:creationId xmlns:a16="http://schemas.microsoft.com/office/drawing/2014/main" id="{60059019-9FE1-F6B1-233D-57F0963D8DE6}"/>
              </a:ext>
            </a:extLst>
          </p:cNvPr>
          <p:cNvSpPr/>
          <p:nvPr/>
        </p:nvSpPr>
        <p:spPr>
          <a:xfrm>
            <a:off x="9110166" y="76764"/>
            <a:ext cx="3030238" cy="2121721"/>
          </a:xfrm>
          <a:prstGeom prst="rect">
            <a:avLst/>
          </a:prstGeom>
          <a:noFill/>
          <a:ln w="31750">
            <a:solidFill>
              <a:schemeClr val="accent5">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CasellaDiTesto 30">
            <a:extLst>
              <a:ext uri="{FF2B5EF4-FFF2-40B4-BE49-F238E27FC236}">
                <a16:creationId xmlns:a16="http://schemas.microsoft.com/office/drawing/2014/main" id="{B9F00441-5794-7E8E-7099-ABC6D16C88E4}"/>
              </a:ext>
            </a:extLst>
          </p:cNvPr>
          <p:cNvSpPr txBox="1"/>
          <p:nvPr/>
        </p:nvSpPr>
        <p:spPr>
          <a:xfrm>
            <a:off x="9487771" y="0"/>
            <a:ext cx="2612062" cy="646331"/>
          </a:xfrm>
          <a:prstGeom prst="rect">
            <a:avLst/>
          </a:prstGeom>
          <a:noFill/>
        </p:spPr>
        <p:txBody>
          <a:bodyPr wrap="none" rtlCol="0">
            <a:spAutoFit/>
          </a:bodyPr>
          <a:lstStyle/>
          <a:p>
            <a:r>
              <a:rPr lang="it-IT" sz="1800" b="1" noProof="0" dirty="0"/>
              <a:t>Fotografia naturalistica</a:t>
            </a:r>
            <a:endParaRPr lang="it-IT" sz="1800" noProof="0" dirty="0"/>
          </a:p>
          <a:p>
            <a:endParaRPr lang="it-IT" dirty="0"/>
          </a:p>
        </p:txBody>
      </p:sp>
      <p:sp>
        <p:nvSpPr>
          <p:cNvPr id="32" name="CasellaDiTesto 31">
            <a:extLst>
              <a:ext uri="{FF2B5EF4-FFF2-40B4-BE49-F238E27FC236}">
                <a16:creationId xmlns:a16="http://schemas.microsoft.com/office/drawing/2014/main" id="{4239690C-CE67-E2AA-72DD-D217A608C2A1}"/>
              </a:ext>
            </a:extLst>
          </p:cNvPr>
          <p:cNvSpPr txBox="1"/>
          <p:nvPr/>
        </p:nvSpPr>
        <p:spPr>
          <a:xfrm>
            <a:off x="9465881" y="4515035"/>
            <a:ext cx="1364028" cy="646331"/>
          </a:xfrm>
          <a:prstGeom prst="rect">
            <a:avLst/>
          </a:prstGeom>
          <a:noFill/>
        </p:spPr>
        <p:txBody>
          <a:bodyPr wrap="none" rtlCol="0">
            <a:spAutoFit/>
          </a:bodyPr>
          <a:lstStyle/>
          <a:p>
            <a:r>
              <a:rPr lang="it-IT" sz="1800" b="1" noProof="0" dirty="0"/>
              <a:t>Monografie</a:t>
            </a:r>
            <a:endParaRPr lang="it-IT" sz="1800" noProof="0" dirty="0"/>
          </a:p>
          <a:p>
            <a:endParaRPr lang="it-IT" dirty="0"/>
          </a:p>
        </p:txBody>
      </p:sp>
      <p:pic>
        <p:nvPicPr>
          <p:cNvPr id="1056" name="Picture 32" descr="Sebastião Salgado. Amazônia. Ediz. illustrata - copertina">
            <a:extLst>
              <a:ext uri="{FF2B5EF4-FFF2-40B4-BE49-F238E27FC236}">
                <a16:creationId xmlns:a16="http://schemas.microsoft.com/office/drawing/2014/main" id="{FD760377-6797-BC5E-8AA5-2FD36051E51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254482" y="286381"/>
            <a:ext cx="1321588" cy="1836956"/>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Storie del bosco antico - Mauro Corona - copertina">
            <a:extLst>
              <a:ext uri="{FF2B5EF4-FFF2-40B4-BE49-F238E27FC236}">
                <a16:creationId xmlns:a16="http://schemas.microsoft.com/office/drawing/2014/main" id="{B648F72C-EBAA-085D-35ED-7F503B4DE6F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532852" y="150813"/>
            <a:ext cx="1315467" cy="1965693"/>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Primavera silenziosa , Rachel Carson">
            <a:extLst>
              <a:ext uri="{FF2B5EF4-FFF2-40B4-BE49-F238E27FC236}">
                <a16:creationId xmlns:a16="http://schemas.microsoft.com/office/drawing/2014/main" id="{0CEF9A5F-3905-5639-62DA-8C5DD946A56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929199" y="4714061"/>
            <a:ext cx="1256847" cy="1951681"/>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Born to ice. Ediz. illustrata">
            <a:extLst>
              <a:ext uri="{FF2B5EF4-FFF2-40B4-BE49-F238E27FC236}">
                <a16:creationId xmlns:a16="http://schemas.microsoft.com/office/drawing/2014/main" id="{3D5941B5-B2AF-6822-48E1-401B0D6FDCE3}"/>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15156"/>
          <a:stretch/>
        </p:blipFill>
        <p:spPr bwMode="auto">
          <a:xfrm>
            <a:off x="10693706" y="312763"/>
            <a:ext cx="1289530" cy="1810574"/>
          </a:xfrm>
          <a:prstGeom prst="rect">
            <a:avLst/>
          </a:prstGeom>
          <a:noFill/>
          <a:extLst>
            <a:ext uri="{909E8E84-426E-40DD-AFC4-6F175D3DCCD1}">
              <a14:hiddenFill xmlns:a14="http://schemas.microsoft.com/office/drawing/2010/main">
                <a:solidFill>
                  <a:srgbClr val="FFFFFF"/>
                </a:solidFill>
              </a14:hiddenFill>
            </a:ext>
          </a:extLst>
        </p:spPr>
      </p:pic>
      <p:sp>
        <p:nvSpPr>
          <p:cNvPr id="33" name="CasellaDiTesto 32">
            <a:extLst>
              <a:ext uri="{FF2B5EF4-FFF2-40B4-BE49-F238E27FC236}">
                <a16:creationId xmlns:a16="http://schemas.microsoft.com/office/drawing/2014/main" id="{6158F5D1-E732-6768-9398-756F98247C55}"/>
              </a:ext>
            </a:extLst>
          </p:cNvPr>
          <p:cNvSpPr txBox="1"/>
          <p:nvPr/>
        </p:nvSpPr>
        <p:spPr>
          <a:xfrm>
            <a:off x="5701783" y="4513952"/>
            <a:ext cx="1633589" cy="646331"/>
          </a:xfrm>
          <a:prstGeom prst="rect">
            <a:avLst/>
          </a:prstGeom>
          <a:noFill/>
        </p:spPr>
        <p:txBody>
          <a:bodyPr wrap="none" rtlCol="0">
            <a:spAutoFit/>
          </a:bodyPr>
          <a:lstStyle/>
          <a:p>
            <a:r>
              <a:rPr lang="it-IT" sz="1800" b="1" noProof="0" dirty="0"/>
              <a:t>Guide/Atlanti </a:t>
            </a:r>
            <a:endParaRPr lang="it-IT" sz="1800" noProof="0" dirty="0"/>
          </a:p>
          <a:p>
            <a:endParaRPr lang="it-IT" dirty="0"/>
          </a:p>
        </p:txBody>
      </p:sp>
      <p:pic>
        <p:nvPicPr>
          <p:cNvPr id="1078" name="Picture 54" descr="Copertina dell' Atlante degli uccelli nidificanti in Italia ...">
            <a:extLst>
              <a:ext uri="{FF2B5EF4-FFF2-40B4-BE49-F238E27FC236}">
                <a16:creationId xmlns:a16="http://schemas.microsoft.com/office/drawing/2014/main" id="{BED418F3-6717-737E-F41C-D9570E3BEF92}"/>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698407" y="4864934"/>
            <a:ext cx="1248479" cy="1762559"/>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descr="Atlante dei boschi italiani">
            <a:extLst>
              <a:ext uri="{FF2B5EF4-FFF2-40B4-BE49-F238E27FC236}">
                <a16:creationId xmlns:a16="http://schemas.microsoft.com/office/drawing/2014/main" id="{844FCB31-7601-1648-D0CA-9F6FF7CCE8FD}"/>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231636" y="4806914"/>
            <a:ext cx="1234771" cy="18349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Arte degli uccelli. Testo spagnolo a fronte - Pablo Neruda - copertina">
            <a:extLst>
              <a:ext uri="{FF2B5EF4-FFF2-40B4-BE49-F238E27FC236}">
                <a16:creationId xmlns:a16="http://schemas.microsoft.com/office/drawing/2014/main" id="{3D38B874-4A02-7198-7A9E-C616106CBFA5}"/>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772481" y="2545905"/>
            <a:ext cx="1132646" cy="1922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798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EBD5F45-0AA5-E565-B4AD-DA79884F68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4" y="712788"/>
            <a:ext cx="1698229" cy="23860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APACI D'ITALIA. VOL. 2: NOTTURNI  - CAULI F. (Curatore), GENERO F. (Curatore) -">
            <a:extLst>
              <a:ext uri="{FF2B5EF4-FFF2-40B4-BE49-F238E27FC236}">
                <a16:creationId xmlns:a16="http://schemas.microsoft.com/office/drawing/2014/main" id="{D5E2319F-5AC7-15B7-A6A2-5A2A9978A3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6120" y="712788"/>
            <a:ext cx="1689540" cy="238601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iberis. L'altra faccia del Tevere. Ediz. speciale , Matteo Luciani">
            <a:extLst>
              <a:ext uri="{FF2B5EF4-FFF2-40B4-BE49-F238E27FC236}">
                <a16:creationId xmlns:a16="http://schemas.microsoft.com/office/drawing/2014/main" id="{2C4FA2CD-630E-8353-62E7-194DE685E3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3201" y="4464048"/>
            <a:ext cx="2074130" cy="211613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todi erranti. Uomini e lupi a confronto. Ediz. italiana e inglese , Matteo Luciani">
            <a:extLst>
              <a:ext uri="{FF2B5EF4-FFF2-40B4-BE49-F238E27FC236}">
                <a16:creationId xmlns:a16="http://schemas.microsoft.com/office/drawing/2014/main" id="{4CA71B77-D067-965C-E6C2-13339B3A64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14051" y="4480719"/>
            <a:ext cx="1939383" cy="211613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Dalla terra alla vita. Storie di natura , Matteo Luciani">
            <a:extLst>
              <a:ext uri="{FF2B5EF4-FFF2-40B4-BE49-F238E27FC236}">
                <a16:creationId xmlns:a16="http://schemas.microsoft.com/office/drawing/2014/main" id="{1ED3BFE8-9D5D-D67A-AD06-743A15C0E7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63337" y="3779835"/>
            <a:ext cx="1874679" cy="2800350"/>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descr="Immagine che contiene uccello, testo, gufo, rapace&#10;&#10;Descrizione generata automaticamente">
            <a:extLst>
              <a:ext uri="{FF2B5EF4-FFF2-40B4-BE49-F238E27FC236}">
                <a16:creationId xmlns:a16="http://schemas.microsoft.com/office/drawing/2014/main" id="{7DF5FADE-8D03-6636-E06E-CB135E8C196A}"/>
              </a:ext>
            </a:extLst>
          </p:cNvPr>
          <p:cNvPicPr>
            <a:picLocks noChangeAspect="1"/>
          </p:cNvPicPr>
          <p:nvPr/>
        </p:nvPicPr>
        <p:blipFill>
          <a:blip r:embed="rId8"/>
          <a:stretch>
            <a:fillRect/>
          </a:stretch>
        </p:blipFill>
        <p:spPr>
          <a:xfrm>
            <a:off x="1966517" y="708026"/>
            <a:ext cx="1662386" cy="2386013"/>
          </a:xfrm>
          <a:prstGeom prst="rect">
            <a:avLst/>
          </a:prstGeom>
        </p:spPr>
      </p:pic>
      <p:pic>
        <p:nvPicPr>
          <p:cNvPr id="2062" name="Picture 14">
            <a:extLst>
              <a:ext uri="{FF2B5EF4-FFF2-40B4-BE49-F238E27FC236}">
                <a16:creationId xmlns:a16="http://schemas.microsoft.com/office/drawing/2014/main" id="{37CA4584-8949-7705-BB57-45071FF097C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3984" y="4613275"/>
            <a:ext cx="2729011" cy="1844676"/>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E9473225-6102-1645-B188-D6F717C4DA41}"/>
              </a:ext>
            </a:extLst>
          </p:cNvPr>
          <p:cNvSpPr txBox="1"/>
          <p:nvPr/>
        </p:nvSpPr>
        <p:spPr>
          <a:xfrm>
            <a:off x="4326151" y="46982"/>
            <a:ext cx="3952492" cy="461665"/>
          </a:xfrm>
          <a:prstGeom prst="rect">
            <a:avLst/>
          </a:prstGeom>
          <a:noFill/>
        </p:spPr>
        <p:txBody>
          <a:bodyPr wrap="none" rtlCol="0">
            <a:spAutoFit/>
          </a:bodyPr>
          <a:lstStyle/>
          <a:p>
            <a:r>
              <a:rPr lang="it-IT" sz="2400" b="1" dirty="0">
                <a:solidFill>
                  <a:schemeClr val="accent3">
                    <a:lumMod val="75000"/>
                  </a:schemeClr>
                </a:solidFill>
              </a:rPr>
              <a:t>Alcuni libri dei nostri autori</a:t>
            </a:r>
          </a:p>
        </p:txBody>
      </p:sp>
      <p:pic>
        <p:nvPicPr>
          <p:cNvPr id="2064" name="Picture 16" descr="SPECTIO. La natura nascosta del Parco archeologico del Colosseo">
            <a:extLst>
              <a:ext uri="{FF2B5EF4-FFF2-40B4-BE49-F238E27FC236}">
                <a16:creationId xmlns:a16="http://schemas.microsoft.com/office/drawing/2014/main" id="{B2A3C1F8-E194-2228-CFDB-DB60CA3A6AB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89715" y="4210842"/>
            <a:ext cx="2584849" cy="2386014"/>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In riva al mare. Guida pratica per esploratori di litorali - Elisabetta  Mitrovic - Libro - TopiPittori - PiNO. Piccoli naturalisti osservatori | IBS">
            <a:extLst>
              <a:ext uri="{FF2B5EF4-FFF2-40B4-BE49-F238E27FC236}">
                <a16:creationId xmlns:a16="http://schemas.microsoft.com/office/drawing/2014/main" id="{D35C242E-564A-DD8B-B23F-393C89E5455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41011" y="712788"/>
            <a:ext cx="1637632" cy="2386012"/>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I taccuini in natura a cura di Elisabetta Mitrovic | Oriolo Romano">
            <a:extLst>
              <a:ext uri="{FF2B5EF4-FFF2-40B4-BE49-F238E27FC236}">
                <a16:creationId xmlns:a16="http://schemas.microsoft.com/office/drawing/2014/main" id="{D54903E7-A7B8-5EA9-854E-97FB685AA50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58642" y="712788"/>
            <a:ext cx="1688975" cy="2386012"/>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a:extLst>
              <a:ext uri="{FF2B5EF4-FFF2-40B4-BE49-F238E27FC236}">
                <a16:creationId xmlns:a16="http://schemas.microsoft.com/office/drawing/2014/main" id="{665FDF93-67D7-EC4E-C32D-DFC1B112C81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351166" y="712788"/>
            <a:ext cx="1686850" cy="2393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998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98F3DEE-0E56-499F-AFAE-C2DA7C2C8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magine 6" descr="Immagine che contiene mammifero, interno&#10;&#10;Descrizione generata automaticamente">
            <a:extLst>
              <a:ext uri="{FF2B5EF4-FFF2-40B4-BE49-F238E27FC236}">
                <a16:creationId xmlns:a16="http://schemas.microsoft.com/office/drawing/2014/main" id="{3B969642-CCA3-2D54-0830-832020D199B0}"/>
              </a:ext>
            </a:extLst>
          </p:cNvPr>
          <p:cNvPicPr>
            <a:picLocks noChangeAspect="1"/>
          </p:cNvPicPr>
          <p:nvPr/>
        </p:nvPicPr>
        <p:blipFill>
          <a:blip r:embed="rId2"/>
          <a:srcRect r="9224" b="-2"/>
          <a:stretch/>
        </p:blipFill>
        <p:spPr>
          <a:xfrm>
            <a:off x="-2" y="10"/>
            <a:ext cx="4056982" cy="4469306"/>
          </a:xfrm>
          <a:prstGeom prst="rect">
            <a:avLst/>
          </a:prstGeom>
        </p:spPr>
      </p:pic>
      <p:pic>
        <p:nvPicPr>
          <p:cNvPr id="5" name="Segnaposto contenuto 4" descr="Immagine che contiene persona, tigre, pelo, vestiti&#10;&#10;Descrizione generata automaticamente">
            <a:extLst>
              <a:ext uri="{FF2B5EF4-FFF2-40B4-BE49-F238E27FC236}">
                <a16:creationId xmlns:a16="http://schemas.microsoft.com/office/drawing/2014/main" id="{9A102397-3C4D-BA87-D766-30A227F6BEFE}"/>
              </a:ext>
            </a:extLst>
          </p:cNvPr>
          <p:cNvPicPr>
            <a:picLocks noGrp="1" noChangeAspect="1"/>
          </p:cNvPicPr>
          <p:nvPr>
            <p:ph idx="1"/>
          </p:nvPr>
        </p:nvPicPr>
        <p:blipFill>
          <a:blip r:embed="rId3"/>
          <a:srcRect t="27056" r="2" b="14184"/>
          <a:stretch/>
        </p:blipFill>
        <p:spPr>
          <a:xfrm>
            <a:off x="8115283" y="4462444"/>
            <a:ext cx="4076715" cy="2395556"/>
          </a:xfrm>
          <a:prstGeom prst="rect">
            <a:avLst/>
          </a:prstGeom>
        </p:spPr>
      </p:pic>
      <p:pic>
        <p:nvPicPr>
          <p:cNvPr id="9" name="Immagine 8" descr="Immagine che contiene tigre, interno, cartone animato, mammifero&#10;&#10;Descrizione generata automaticamente">
            <a:extLst>
              <a:ext uri="{FF2B5EF4-FFF2-40B4-BE49-F238E27FC236}">
                <a16:creationId xmlns:a16="http://schemas.microsoft.com/office/drawing/2014/main" id="{4B696E15-1966-8668-8848-B41CDB8E06FE}"/>
              </a:ext>
            </a:extLst>
          </p:cNvPr>
          <p:cNvPicPr>
            <a:picLocks noChangeAspect="1"/>
          </p:cNvPicPr>
          <p:nvPr/>
        </p:nvPicPr>
        <p:blipFill>
          <a:blip r:embed="rId4"/>
          <a:srcRect l="5331" r="3451" b="-3"/>
          <a:stretch/>
        </p:blipFill>
        <p:spPr>
          <a:xfrm>
            <a:off x="8115283" y="-1"/>
            <a:ext cx="4076717" cy="4469316"/>
          </a:xfrm>
          <a:prstGeom prst="rect">
            <a:avLst/>
          </a:prstGeom>
        </p:spPr>
      </p:pic>
      <p:pic>
        <p:nvPicPr>
          <p:cNvPr id="11" name="Immagine 10" descr="Immagine che contiene persona, interno, cartone animato, arredo&#10;&#10;Descrizione generata automaticamente">
            <a:extLst>
              <a:ext uri="{FF2B5EF4-FFF2-40B4-BE49-F238E27FC236}">
                <a16:creationId xmlns:a16="http://schemas.microsoft.com/office/drawing/2014/main" id="{A5DC0C88-5A35-27E1-C62D-8F76BE338897}"/>
              </a:ext>
            </a:extLst>
          </p:cNvPr>
          <p:cNvPicPr>
            <a:picLocks noChangeAspect="1"/>
          </p:cNvPicPr>
          <p:nvPr/>
        </p:nvPicPr>
        <p:blipFill>
          <a:blip r:embed="rId5"/>
          <a:srcRect r="9087" b="-3"/>
          <a:stretch/>
        </p:blipFill>
        <p:spPr>
          <a:xfrm>
            <a:off x="4056980" y="-1"/>
            <a:ext cx="4063088" cy="4469316"/>
          </a:xfrm>
          <a:prstGeom prst="rect">
            <a:avLst/>
          </a:prstGeom>
        </p:spPr>
      </p:pic>
      <p:sp>
        <p:nvSpPr>
          <p:cNvPr id="18" name="Rectangle 17">
            <a:extLst>
              <a:ext uri="{FF2B5EF4-FFF2-40B4-BE49-F238E27FC236}">
                <a16:creationId xmlns:a16="http://schemas.microsoft.com/office/drawing/2014/main" id="{D4054751-1972-4218-A5AC-06366AB23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62444"/>
            <a:ext cx="8115290" cy="2395556"/>
          </a:xfrm>
          <a:prstGeom prst="rect">
            <a:avLst/>
          </a:prstGeom>
          <a:gradFill>
            <a:gsLst>
              <a:gs pos="10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3F16F31-4871-4294-AA34-E451DD4CD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4" y="4462444"/>
            <a:ext cx="8115285" cy="2395556"/>
          </a:xfrm>
          <a:prstGeom prst="rect">
            <a:avLst/>
          </a:prstGeom>
          <a:gradFill>
            <a:gsLst>
              <a:gs pos="7000">
                <a:srgbClr val="000000">
                  <a:alpha val="44000"/>
                </a:srgbClr>
              </a:gs>
              <a:gs pos="67000">
                <a:schemeClr val="accent1">
                  <a:lumMod val="7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BD3FB0A-8C48-462D-82B4-C52CDB3F07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5280991"/>
            <a:ext cx="8115283" cy="1575508"/>
          </a:xfrm>
          <a:prstGeom prst="rect">
            <a:avLst/>
          </a:prstGeom>
          <a:gradFill>
            <a:gsLst>
              <a:gs pos="40000">
                <a:srgbClr val="000000">
                  <a:alpha val="0"/>
                </a:srgbClr>
              </a:gs>
              <a:gs pos="100000">
                <a:schemeClr val="accent1">
                  <a:alpha val="23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CF58CBB4-4338-1822-4AB1-E03C0A74D2C7}"/>
              </a:ext>
            </a:extLst>
          </p:cNvPr>
          <p:cNvSpPr>
            <a:spLocks noGrp="1"/>
          </p:cNvSpPr>
          <p:nvPr>
            <p:ph type="title"/>
          </p:nvPr>
        </p:nvSpPr>
        <p:spPr>
          <a:xfrm>
            <a:off x="699608" y="4777524"/>
            <a:ext cx="6863410" cy="1113911"/>
          </a:xfrm>
        </p:spPr>
        <p:txBody>
          <a:bodyPr vert="horz" lIns="91440" tIns="45720" rIns="91440" bIns="45720" rtlCol="0" anchor="b">
            <a:normAutofit fontScale="90000"/>
          </a:bodyPr>
          <a:lstStyle/>
          <a:p>
            <a:r>
              <a:rPr lang="en-US" sz="4000" kern="1200" dirty="0" err="1">
                <a:solidFill>
                  <a:srgbClr val="FFFFFF"/>
                </a:solidFill>
                <a:latin typeface="+mj-lt"/>
                <a:ea typeface="+mj-ea"/>
                <a:cs typeface="+mj-cs"/>
              </a:rPr>
              <a:t>L’intervista</a:t>
            </a:r>
            <a:r>
              <a:rPr lang="en-US" sz="4000" kern="1200" dirty="0">
                <a:solidFill>
                  <a:srgbClr val="FFFFFF"/>
                </a:solidFill>
                <a:latin typeface="+mj-lt"/>
                <a:ea typeface="+mj-ea"/>
                <a:cs typeface="+mj-cs"/>
              </a:rPr>
              <a:t>: </a:t>
            </a:r>
            <a:r>
              <a:rPr lang="en-US" sz="4000" kern="1200" dirty="0" err="1">
                <a:solidFill>
                  <a:srgbClr val="FFFFFF"/>
                </a:solidFill>
                <a:latin typeface="+mj-lt"/>
                <a:ea typeface="+mj-ea"/>
                <a:cs typeface="+mj-cs"/>
              </a:rPr>
              <a:t>Argomenti</a:t>
            </a:r>
            <a:r>
              <a:rPr lang="en-US" sz="4000" kern="1200" dirty="0">
                <a:solidFill>
                  <a:srgbClr val="FFFFFF"/>
                </a:solidFill>
                <a:latin typeface="+mj-lt"/>
                <a:ea typeface="+mj-ea"/>
                <a:cs typeface="+mj-cs"/>
              </a:rPr>
              <a:t> e </a:t>
            </a:r>
            <a:r>
              <a:rPr lang="en-US" sz="4000" kern="1200" dirty="0" err="1">
                <a:solidFill>
                  <a:srgbClr val="FFFFFF"/>
                </a:solidFill>
                <a:latin typeface="+mj-lt"/>
                <a:ea typeface="+mj-ea"/>
                <a:cs typeface="+mj-cs"/>
              </a:rPr>
              <a:t>domande</a:t>
            </a:r>
            <a:endParaRPr lang="en-US" sz="4000" kern="1200" dirty="0">
              <a:solidFill>
                <a:srgbClr val="FFFFFF"/>
              </a:solidFill>
              <a:latin typeface="+mj-lt"/>
              <a:ea typeface="+mj-ea"/>
              <a:cs typeface="+mj-cs"/>
            </a:endParaRPr>
          </a:p>
        </p:txBody>
      </p:sp>
    </p:spTree>
    <p:extLst>
      <p:ext uri="{BB962C8B-B14F-4D97-AF65-F5344CB8AC3E}">
        <p14:creationId xmlns:p14="http://schemas.microsoft.com/office/powerpoint/2010/main" val="8528209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87000">
              <a:srgbClr val="DAF2D0"/>
            </a:gs>
            <a:gs pos="100000">
              <a:srgbClr val="497E4E"/>
            </a:gs>
          </a:gsLst>
          <a:lin ang="5400000" scaled="0"/>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C3159E-F918-3854-BBD9-79EBF0CDBCE8}"/>
              </a:ext>
            </a:extLst>
          </p:cNvPr>
          <p:cNvSpPr>
            <a:spLocks noGrp="1"/>
          </p:cNvSpPr>
          <p:nvPr>
            <p:ph type="title"/>
          </p:nvPr>
        </p:nvSpPr>
        <p:spPr>
          <a:xfrm>
            <a:off x="3822939" y="-72231"/>
            <a:ext cx="10515600" cy="727840"/>
          </a:xfrm>
        </p:spPr>
        <p:txBody>
          <a:bodyPr/>
          <a:lstStyle/>
          <a:p>
            <a:r>
              <a:rPr lang="it-IT" dirty="0">
                <a:solidFill>
                  <a:schemeClr val="accent3">
                    <a:lumMod val="75000"/>
                  </a:schemeClr>
                </a:solidFill>
              </a:rPr>
              <a:t>Domande agli ospiti</a:t>
            </a:r>
          </a:p>
        </p:txBody>
      </p:sp>
      <p:sp>
        <p:nvSpPr>
          <p:cNvPr id="3" name="Segnaposto contenuto 2">
            <a:extLst>
              <a:ext uri="{FF2B5EF4-FFF2-40B4-BE49-F238E27FC236}">
                <a16:creationId xmlns:a16="http://schemas.microsoft.com/office/drawing/2014/main" id="{1F37EA66-E38E-BA34-9236-2C1FFEE569A0}"/>
              </a:ext>
            </a:extLst>
          </p:cNvPr>
          <p:cNvSpPr>
            <a:spLocks noGrp="1"/>
          </p:cNvSpPr>
          <p:nvPr>
            <p:ph idx="1"/>
          </p:nvPr>
        </p:nvSpPr>
        <p:spPr>
          <a:xfrm>
            <a:off x="838200" y="845392"/>
            <a:ext cx="10755702" cy="6012608"/>
          </a:xfrm>
        </p:spPr>
        <p:txBody>
          <a:bodyPr>
            <a:normAutofit/>
          </a:bodyPr>
          <a:lstStyle/>
          <a:p>
            <a:r>
              <a:rPr lang="it-IT" sz="2200" dirty="0">
                <a:solidFill>
                  <a:schemeClr val="accent3">
                    <a:lumMod val="75000"/>
                  </a:schemeClr>
                </a:solidFill>
                <a:latin typeface="+mj-lt"/>
                <a:ea typeface="+mj-ea"/>
                <a:cs typeface="+mj-cs"/>
              </a:rPr>
              <a:t>Da piccolo ci sono stati dei libri che ti hanno fatto innamorare della natura? </a:t>
            </a:r>
          </a:p>
          <a:p>
            <a:r>
              <a:rPr lang="it-IT" sz="2200" kern="1200" dirty="0">
                <a:solidFill>
                  <a:schemeClr val="accent3">
                    <a:lumMod val="75000"/>
                  </a:schemeClr>
                </a:solidFill>
                <a:latin typeface="+mj-lt"/>
                <a:ea typeface="+mj-ea"/>
                <a:cs typeface="+mj-cs"/>
              </a:rPr>
              <a:t>Quando e come hai deciso che saresti diventato un naturalista? E’ stato l’incontro un libro che ha contribuito?</a:t>
            </a:r>
            <a:r>
              <a:rPr lang="it-IT" sz="2200" dirty="0">
                <a:solidFill>
                  <a:schemeClr val="accent3">
                    <a:lumMod val="75000"/>
                  </a:schemeClr>
                </a:solidFill>
              </a:rPr>
              <a:t> Ci vuoi leggere qualche riga? (lettura brani)</a:t>
            </a:r>
            <a:endParaRPr lang="it-IT" sz="2200" kern="1200" dirty="0">
              <a:solidFill>
                <a:schemeClr val="accent3">
                  <a:lumMod val="75000"/>
                </a:schemeClr>
              </a:solidFill>
              <a:latin typeface="+mj-lt"/>
              <a:ea typeface="+mj-ea"/>
              <a:cs typeface="+mj-cs"/>
            </a:endParaRPr>
          </a:p>
          <a:p>
            <a:r>
              <a:rPr lang="it-IT" sz="2200" dirty="0">
                <a:solidFill>
                  <a:schemeClr val="accent3">
                    <a:lumMod val="75000"/>
                  </a:schemeClr>
                </a:solidFill>
              </a:rPr>
              <a:t>C’ è un libro che ti ha cambiato, la tua pietra miliare, che porteresti con te su un’isola deserta? Ci vuoi leggere qualche riga? ? (lettura brani)</a:t>
            </a:r>
          </a:p>
          <a:p>
            <a:r>
              <a:rPr lang="it-IT" sz="2200" dirty="0">
                <a:solidFill>
                  <a:schemeClr val="accent3">
                    <a:lumMod val="75000"/>
                  </a:schemeClr>
                </a:solidFill>
              </a:rPr>
              <a:t>Cosa ti ha spinto a scrivere un libro o più libri di natura?</a:t>
            </a:r>
          </a:p>
          <a:p>
            <a:r>
              <a:rPr lang="it-IT" sz="2200" dirty="0">
                <a:solidFill>
                  <a:schemeClr val="accent3">
                    <a:lumMod val="75000"/>
                  </a:schemeClr>
                </a:solidFill>
              </a:rPr>
              <a:t>Come nasce </a:t>
            </a:r>
            <a:r>
              <a:rPr lang="it-IT" sz="2200">
                <a:solidFill>
                  <a:schemeClr val="accent3">
                    <a:lumMod val="75000"/>
                  </a:schemeClr>
                </a:solidFill>
              </a:rPr>
              <a:t>un libro? </a:t>
            </a:r>
            <a:endParaRPr lang="it-IT" sz="2200" dirty="0">
              <a:solidFill>
                <a:schemeClr val="accent3">
                  <a:lumMod val="75000"/>
                </a:schemeClr>
              </a:solidFill>
            </a:endParaRPr>
          </a:p>
          <a:p>
            <a:r>
              <a:rPr lang="it-IT" sz="2200" dirty="0">
                <a:solidFill>
                  <a:schemeClr val="accent3">
                    <a:lumMod val="75000"/>
                  </a:schemeClr>
                </a:solidFill>
              </a:rPr>
              <a:t>Cosa ti ha spinto a diventare un editore di libri naturalistici? Ci vuoi raccontare la tua storia? (Luigi Corsetti)</a:t>
            </a:r>
          </a:p>
          <a:p>
            <a:r>
              <a:rPr lang="it-IT" sz="2200" dirty="0">
                <a:solidFill>
                  <a:schemeClr val="accent3">
                    <a:lumMod val="75000"/>
                  </a:schemeClr>
                </a:solidFill>
              </a:rPr>
              <a:t>Oggi come si colloca un libro di natura nel mondo di internet e dei social? (dibattito)</a:t>
            </a:r>
          </a:p>
          <a:p>
            <a:r>
              <a:rPr lang="it-IT" sz="2200" dirty="0">
                <a:solidFill>
                  <a:schemeClr val="accent3">
                    <a:lumMod val="75000"/>
                  </a:schemeClr>
                </a:solidFill>
              </a:rPr>
              <a:t>Se avessi l'opportunità di scrivere un libro sulla natura, destinato ad essere letto dai futuri abitanti di questo pianeta, che tipo di libro scriveresti e quali messaggi o insegnamenti vorresti trasmettere? </a:t>
            </a:r>
            <a:endParaRPr lang="it-IT" sz="2200" dirty="0">
              <a:solidFill>
                <a:schemeClr val="accent3">
                  <a:lumMod val="75000"/>
                </a:schemeClr>
              </a:solidFill>
              <a:latin typeface="+mj-lt"/>
            </a:endParaRPr>
          </a:p>
          <a:p>
            <a:endParaRPr lang="it-IT" sz="2800" dirty="0"/>
          </a:p>
          <a:p>
            <a:endParaRPr lang="en-US" dirty="0"/>
          </a:p>
          <a:p>
            <a:endParaRPr lang="en-US" dirty="0"/>
          </a:p>
          <a:p>
            <a:endParaRPr lang="it-IT" dirty="0"/>
          </a:p>
        </p:txBody>
      </p:sp>
    </p:spTree>
    <p:extLst>
      <p:ext uri="{BB962C8B-B14F-4D97-AF65-F5344CB8AC3E}">
        <p14:creationId xmlns:p14="http://schemas.microsoft.com/office/powerpoint/2010/main" val="4237865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89000">
              <a:schemeClr val="accent6">
                <a:lumMod val="20000"/>
                <a:lumOff val="80000"/>
              </a:schemeClr>
            </a:gs>
            <a:gs pos="100000">
              <a:schemeClr val="accent3">
                <a:lumMod val="75000"/>
              </a:schemeClr>
            </a:gs>
          </a:gsLst>
          <a:lin ang="5400000" scaled="0"/>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CC940B-4443-7B19-F46B-27E0ED61D454}"/>
              </a:ext>
            </a:extLst>
          </p:cNvPr>
          <p:cNvSpPr>
            <a:spLocks noGrp="1"/>
          </p:cNvSpPr>
          <p:nvPr>
            <p:ph type="title"/>
          </p:nvPr>
        </p:nvSpPr>
        <p:spPr>
          <a:xfrm>
            <a:off x="3971365" y="351678"/>
            <a:ext cx="5428129" cy="1325563"/>
          </a:xfrm>
        </p:spPr>
        <p:txBody>
          <a:bodyPr/>
          <a:lstStyle/>
          <a:p>
            <a:r>
              <a:rPr lang="it-IT" dirty="0">
                <a:solidFill>
                  <a:schemeClr val="accent3">
                    <a:lumMod val="75000"/>
                  </a:schemeClr>
                </a:solidFill>
              </a:rPr>
              <a:t>Domande al pubblico</a:t>
            </a:r>
          </a:p>
        </p:txBody>
      </p:sp>
      <p:sp>
        <p:nvSpPr>
          <p:cNvPr id="3" name="Segnaposto contenuto 2">
            <a:extLst>
              <a:ext uri="{FF2B5EF4-FFF2-40B4-BE49-F238E27FC236}">
                <a16:creationId xmlns:a16="http://schemas.microsoft.com/office/drawing/2014/main" id="{7C6F2198-C376-277E-BB50-50A40B56F8F2}"/>
              </a:ext>
            </a:extLst>
          </p:cNvPr>
          <p:cNvSpPr>
            <a:spLocks noGrp="1"/>
          </p:cNvSpPr>
          <p:nvPr>
            <p:ph idx="1"/>
          </p:nvPr>
        </p:nvSpPr>
        <p:spPr/>
        <p:txBody>
          <a:bodyPr/>
          <a:lstStyle/>
          <a:p>
            <a:r>
              <a:rPr lang="it-IT" dirty="0">
                <a:solidFill>
                  <a:schemeClr val="accent3">
                    <a:lumMod val="75000"/>
                  </a:schemeClr>
                </a:solidFill>
              </a:rPr>
              <a:t>Qual è/ sono il vostro/vostri libri preferiti di natura?</a:t>
            </a:r>
          </a:p>
          <a:p>
            <a:r>
              <a:rPr lang="it-IT" dirty="0">
                <a:solidFill>
                  <a:schemeClr val="accent3">
                    <a:lumMod val="75000"/>
                  </a:schemeClr>
                </a:solidFill>
              </a:rPr>
              <a:t>Chi di voi ha scritto o sta scrivendo un libro? </a:t>
            </a:r>
          </a:p>
          <a:p>
            <a:r>
              <a:rPr lang="it-IT" dirty="0">
                <a:solidFill>
                  <a:schemeClr val="accent3">
                    <a:lumMod val="75000"/>
                  </a:schemeClr>
                </a:solidFill>
              </a:rPr>
              <a:t>Quale di questi percorsi /tipi di libri vorresti leggere? O vorreste trovare più in libreria?</a:t>
            </a:r>
          </a:p>
          <a:p>
            <a:endParaRPr lang="it-IT" dirty="0"/>
          </a:p>
        </p:txBody>
      </p:sp>
    </p:spTree>
    <p:extLst>
      <p:ext uri="{BB962C8B-B14F-4D97-AF65-F5344CB8AC3E}">
        <p14:creationId xmlns:p14="http://schemas.microsoft.com/office/powerpoint/2010/main" val="2472959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F192A9-2A78-7FE7-15FE-8EF8C32D11C4}"/>
              </a:ext>
            </a:extLst>
          </p:cNvPr>
          <p:cNvSpPr>
            <a:spLocks noGrp="1"/>
          </p:cNvSpPr>
          <p:nvPr>
            <p:ph type="title"/>
          </p:nvPr>
        </p:nvSpPr>
        <p:spPr/>
        <p:txBody>
          <a:bodyPr/>
          <a:lstStyle/>
          <a:p>
            <a:r>
              <a:rPr lang="it-IT" dirty="0"/>
              <a:t>Materiale per attività</a:t>
            </a:r>
          </a:p>
        </p:txBody>
      </p:sp>
      <p:sp>
        <p:nvSpPr>
          <p:cNvPr id="3" name="Segnaposto contenuto 2">
            <a:extLst>
              <a:ext uri="{FF2B5EF4-FFF2-40B4-BE49-F238E27FC236}">
                <a16:creationId xmlns:a16="http://schemas.microsoft.com/office/drawing/2014/main" id="{E9FBE3B1-1E03-D198-D977-2E5B7730B73F}"/>
              </a:ext>
            </a:extLst>
          </p:cNvPr>
          <p:cNvSpPr>
            <a:spLocks noGrp="1"/>
          </p:cNvSpPr>
          <p:nvPr>
            <p:ph idx="1"/>
          </p:nvPr>
        </p:nvSpPr>
        <p:spPr/>
        <p:txBody>
          <a:bodyPr/>
          <a:lstStyle/>
          <a:p>
            <a:r>
              <a:rPr lang="it-IT" dirty="0"/>
              <a:t>Microfono con casse</a:t>
            </a:r>
          </a:p>
          <a:p>
            <a:r>
              <a:rPr lang="it-IT" dirty="0"/>
              <a:t>Schermo</a:t>
            </a:r>
          </a:p>
          <a:p>
            <a:r>
              <a:rPr lang="it-IT" dirty="0"/>
              <a:t>Proiettore</a:t>
            </a:r>
          </a:p>
          <a:p>
            <a:endParaRPr lang="it-IT" dirty="0"/>
          </a:p>
        </p:txBody>
      </p:sp>
    </p:spTree>
    <p:extLst>
      <p:ext uri="{BB962C8B-B14F-4D97-AF65-F5344CB8AC3E}">
        <p14:creationId xmlns:p14="http://schemas.microsoft.com/office/powerpoint/2010/main" val="2199785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44" name="Rectangle 43">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olo 1">
            <a:extLst>
              <a:ext uri="{FF2B5EF4-FFF2-40B4-BE49-F238E27FC236}">
                <a16:creationId xmlns:a16="http://schemas.microsoft.com/office/drawing/2014/main" id="{4A4DBC07-DA0E-6327-FB74-772D431FD308}"/>
              </a:ext>
            </a:extLst>
          </p:cNvPr>
          <p:cNvSpPr txBox="1">
            <a:spLocks/>
          </p:cNvSpPr>
          <p:nvPr/>
        </p:nvSpPr>
        <p:spPr>
          <a:xfrm>
            <a:off x="761803" y="350196"/>
            <a:ext cx="4646904" cy="16245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400" b="1" dirty="0" err="1"/>
              <a:t>Attività</a:t>
            </a:r>
            <a:r>
              <a:rPr lang="en-US" sz="3400" b="1" dirty="0"/>
              <a:t> 5 – </a:t>
            </a:r>
            <a:r>
              <a:rPr lang="en-US" sz="3400" b="1" dirty="0" err="1"/>
              <a:t>Letteratura</a:t>
            </a:r>
            <a:r>
              <a:rPr lang="en-US" sz="3400" b="1" dirty="0"/>
              <a:t> ed </a:t>
            </a:r>
            <a:r>
              <a:rPr lang="en-US" sz="3400" b="1" dirty="0" err="1"/>
              <a:t>Editoria</a:t>
            </a:r>
            <a:r>
              <a:rPr lang="en-US" sz="3400" b="1" dirty="0"/>
              <a:t> </a:t>
            </a:r>
            <a:r>
              <a:rPr lang="en-US" sz="3400" b="1" dirty="0" err="1"/>
              <a:t>Naturalistica</a:t>
            </a:r>
            <a:r>
              <a:rPr lang="en-US" sz="3400" b="1" dirty="0"/>
              <a:t> – Tavola Rotonda</a:t>
            </a:r>
            <a:endParaRPr lang="en-US" sz="3400" dirty="0"/>
          </a:p>
        </p:txBody>
      </p:sp>
      <p:sp>
        <p:nvSpPr>
          <p:cNvPr id="6" name="CasellaDiTesto 5">
            <a:extLst>
              <a:ext uri="{FF2B5EF4-FFF2-40B4-BE49-F238E27FC236}">
                <a16:creationId xmlns:a16="http://schemas.microsoft.com/office/drawing/2014/main" id="{AC7A3EF2-3B7D-A9B8-0154-1F26FF1D72B5}"/>
              </a:ext>
            </a:extLst>
          </p:cNvPr>
          <p:cNvSpPr txBox="1"/>
          <p:nvPr/>
        </p:nvSpPr>
        <p:spPr>
          <a:xfrm>
            <a:off x="761802" y="2743200"/>
            <a:ext cx="4646905" cy="3613149"/>
          </a:xfrm>
          <a:prstGeom prst="rect">
            <a:avLst/>
          </a:prstGeom>
        </p:spPr>
        <p:txBody>
          <a:bodyPr vert="horz" lIns="91440" tIns="45720" rIns="91440" bIns="45720" rtlCol="0" anchor="ctr">
            <a:normAutofit/>
          </a:bodyPr>
          <a:lstStyle/>
          <a:p>
            <a:pPr indent="-228600">
              <a:lnSpc>
                <a:spcPct val="90000"/>
              </a:lnSpc>
              <a:spcBef>
                <a:spcPts val="200"/>
              </a:spcBef>
              <a:spcAft>
                <a:spcPts val="0"/>
              </a:spcAft>
              <a:buFont typeface="Arial" panose="020B0604020202020204" pitchFamily="34" charset="0"/>
              <a:buChar char="•"/>
            </a:pPr>
            <a:r>
              <a:rPr lang="en-US" sz="2000" b="1" i="0" u="none" strike="noStrike" dirty="0">
                <a:effectLst/>
              </a:rPr>
              <a:t>Location</a:t>
            </a:r>
            <a:r>
              <a:rPr lang="en-US" sz="2000" b="0" i="0" u="none" strike="noStrike" dirty="0">
                <a:effectLst/>
              </a:rPr>
              <a:t>: Sala </a:t>
            </a:r>
            <a:r>
              <a:rPr lang="en-US" sz="2000" b="0" i="0" u="none" strike="noStrike" dirty="0" err="1">
                <a:effectLst/>
              </a:rPr>
              <a:t>Espositiva</a:t>
            </a:r>
            <a:r>
              <a:rPr lang="en-US" sz="2000" b="0" i="0" u="none" strike="noStrike" dirty="0">
                <a:effectLst/>
              </a:rPr>
              <a:t> </a:t>
            </a:r>
            <a:r>
              <a:rPr lang="en-US" sz="2000" b="0" i="0" u="none" strike="noStrike" dirty="0" err="1">
                <a:effectLst/>
              </a:rPr>
              <a:t>Appia</a:t>
            </a:r>
            <a:r>
              <a:rPr lang="en-US" sz="2000" b="0" i="0" u="none" strike="noStrike" dirty="0">
                <a:effectLst/>
              </a:rPr>
              <a:t> Antica</a:t>
            </a:r>
          </a:p>
          <a:p>
            <a:pPr indent="-228600">
              <a:lnSpc>
                <a:spcPct val="90000"/>
              </a:lnSpc>
              <a:spcBef>
                <a:spcPts val="200"/>
              </a:spcBef>
              <a:spcAft>
                <a:spcPts val="0"/>
              </a:spcAft>
              <a:buFont typeface="Arial" panose="020B0604020202020204" pitchFamily="34" charset="0"/>
              <a:buChar char="•"/>
            </a:pPr>
            <a:endParaRPr lang="en-US" sz="2000" b="1" dirty="0">
              <a:effectLst/>
            </a:endParaRPr>
          </a:p>
          <a:p>
            <a:pPr indent="-228600">
              <a:lnSpc>
                <a:spcPct val="90000"/>
              </a:lnSpc>
              <a:spcBef>
                <a:spcPts val="0"/>
              </a:spcBef>
              <a:spcAft>
                <a:spcPts val="800"/>
              </a:spcAft>
              <a:buFont typeface="Arial" panose="020B0604020202020204" pitchFamily="34" charset="0"/>
              <a:buChar char="•"/>
            </a:pPr>
            <a:r>
              <a:rPr lang="en-US" sz="2000" b="1" i="0" u="none" strike="noStrike" dirty="0" err="1">
                <a:effectLst/>
              </a:rPr>
              <a:t>Oggetto</a:t>
            </a:r>
            <a:r>
              <a:rPr lang="en-US" sz="2000" b="0" i="0" u="none" strike="noStrike" dirty="0">
                <a:effectLst/>
              </a:rPr>
              <a:t>: </a:t>
            </a:r>
            <a:r>
              <a:rPr lang="en-US" sz="2000" b="0" i="0" u="none" strike="noStrike" dirty="0" err="1">
                <a:effectLst/>
              </a:rPr>
              <a:t>Interviste</a:t>
            </a:r>
            <a:r>
              <a:rPr lang="en-US" sz="2000" b="0" i="0" u="none" strike="noStrike" dirty="0">
                <a:effectLst/>
              </a:rPr>
              <a:t> ad </a:t>
            </a:r>
            <a:r>
              <a:rPr lang="en-US" sz="2000" b="0" i="0" u="none" strike="noStrike" dirty="0" err="1">
                <a:effectLst/>
              </a:rPr>
              <a:t>editori</a:t>
            </a:r>
            <a:r>
              <a:rPr lang="en-US" sz="2000" b="0" i="0" u="none" strike="noStrike" dirty="0">
                <a:effectLst/>
              </a:rPr>
              <a:t>, </a:t>
            </a:r>
            <a:r>
              <a:rPr lang="en-US" sz="2000" b="0" i="0" u="none" strike="noStrike" dirty="0" err="1">
                <a:effectLst/>
              </a:rPr>
              <a:t>autori</a:t>
            </a:r>
            <a:r>
              <a:rPr lang="en-US" sz="2000" b="0" i="0" u="none" strike="noStrike" dirty="0">
                <a:effectLst/>
              </a:rPr>
              <a:t> </a:t>
            </a:r>
            <a:r>
              <a:rPr lang="en-US" sz="2000" b="0" i="0" u="none" strike="noStrike" dirty="0" err="1">
                <a:effectLst/>
              </a:rPr>
              <a:t>naturalisti</a:t>
            </a:r>
            <a:r>
              <a:rPr lang="en-US" sz="2000" b="0" i="0" u="none" strike="noStrike" dirty="0">
                <a:effectLst/>
              </a:rPr>
              <a:t> ed </a:t>
            </a:r>
            <a:r>
              <a:rPr lang="en-US" sz="2000" b="0" i="0" u="none" strike="noStrike" dirty="0" err="1">
                <a:effectLst/>
              </a:rPr>
              <a:t>esperti</a:t>
            </a:r>
            <a:r>
              <a:rPr lang="en-US" sz="2000" b="0" i="0" u="none" strike="noStrike" dirty="0">
                <a:effectLst/>
              </a:rPr>
              <a:t> di </a:t>
            </a:r>
            <a:r>
              <a:rPr lang="en-US" sz="2000" b="0" i="0" u="none" strike="noStrike" dirty="0" err="1">
                <a:effectLst/>
              </a:rPr>
              <a:t>narrativa</a:t>
            </a:r>
            <a:r>
              <a:rPr lang="en-US" sz="2000" b="0" i="0" u="none" strike="noStrike" dirty="0">
                <a:effectLst/>
              </a:rPr>
              <a:t> </a:t>
            </a:r>
            <a:r>
              <a:rPr lang="en-US" sz="2000" b="0" i="0" u="none" strike="noStrike" dirty="0" err="1">
                <a:effectLst/>
              </a:rPr>
              <a:t>naturalistica</a:t>
            </a:r>
            <a:r>
              <a:rPr lang="en-US" sz="2000" b="0" i="0" u="none" strike="noStrike" dirty="0">
                <a:effectLst/>
              </a:rPr>
              <a:t>. </a:t>
            </a:r>
            <a:r>
              <a:rPr lang="en-US" sz="2000" b="0" i="0" u="none" strike="noStrike" dirty="0" err="1">
                <a:effectLst/>
              </a:rPr>
              <a:t>Esposizioni</a:t>
            </a:r>
            <a:r>
              <a:rPr lang="en-US" sz="2000" b="0" i="0" u="none" strike="noStrike" dirty="0">
                <a:effectLst/>
              </a:rPr>
              <a:t> di libri. </a:t>
            </a:r>
            <a:r>
              <a:rPr lang="en-US" sz="2000" b="0" i="0" u="none" strike="noStrike" dirty="0" err="1">
                <a:effectLst/>
              </a:rPr>
              <a:t>Percorsi</a:t>
            </a:r>
            <a:r>
              <a:rPr lang="en-US" sz="2000" b="0" i="0" u="none" strike="noStrike" dirty="0">
                <a:effectLst/>
              </a:rPr>
              <a:t> </a:t>
            </a:r>
            <a:r>
              <a:rPr lang="en-US" sz="2000" b="0" i="0" u="none" strike="noStrike" dirty="0" err="1">
                <a:effectLst/>
              </a:rPr>
              <a:t>letterari</a:t>
            </a:r>
            <a:r>
              <a:rPr lang="en-US" sz="2000" b="0" i="0" u="none" strike="noStrike" dirty="0">
                <a:effectLst/>
              </a:rPr>
              <a:t> </a:t>
            </a:r>
            <a:r>
              <a:rPr lang="en-US" sz="2000" b="0" i="0" u="none" strike="noStrike" dirty="0" err="1">
                <a:effectLst/>
              </a:rPr>
              <a:t>articolati</a:t>
            </a:r>
            <a:r>
              <a:rPr lang="en-US" sz="2000" b="0" i="0" u="none" strike="noStrike" dirty="0">
                <a:effectLst/>
              </a:rPr>
              <a:t> </a:t>
            </a:r>
            <a:r>
              <a:rPr lang="en-US" sz="2000" b="0" i="0" u="none" strike="noStrike" dirty="0" err="1">
                <a:effectLst/>
              </a:rPr>
              <a:t>tra</a:t>
            </a:r>
            <a:r>
              <a:rPr lang="en-US" sz="2000" b="0" i="0" u="none" strike="noStrike" dirty="0">
                <a:effectLst/>
              </a:rPr>
              <a:t> </a:t>
            </a:r>
            <a:r>
              <a:rPr lang="en-US" sz="2000" b="0" i="0" u="none" strike="noStrike" dirty="0" err="1">
                <a:effectLst/>
              </a:rPr>
              <a:t>autori</a:t>
            </a:r>
            <a:r>
              <a:rPr lang="en-US" sz="2000" b="0" i="0" u="none" strike="noStrike" dirty="0">
                <a:effectLst/>
              </a:rPr>
              <a:t> e </a:t>
            </a:r>
            <a:r>
              <a:rPr lang="en-US" sz="2000" b="0" i="0" u="none" strike="noStrike" dirty="0" err="1">
                <a:effectLst/>
              </a:rPr>
              <a:t>pietre</a:t>
            </a:r>
            <a:r>
              <a:rPr lang="en-US" sz="2000" b="0" i="0" u="none" strike="noStrike" dirty="0">
                <a:effectLst/>
              </a:rPr>
              <a:t> </a:t>
            </a:r>
            <a:r>
              <a:rPr lang="en-US" sz="2000" b="0" i="0" u="none" strike="noStrike" dirty="0" err="1">
                <a:effectLst/>
              </a:rPr>
              <a:t>miliari</a:t>
            </a:r>
            <a:r>
              <a:rPr lang="en-US" sz="2000" b="0" i="0" u="none" strike="noStrike" dirty="0">
                <a:effectLst/>
              </a:rPr>
              <a:t> </a:t>
            </a:r>
            <a:r>
              <a:rPr lang="en-US" sz="2000" b="0" i="0" u="none" strike="noStrike" dirty="0" err="1">
                <a:effectLst/>
              </a:rPr>
              <a:t>della</a:t>
            </a:r>
            <a:r>
              <a:rPr lang="en-US" sz="2000" b="0" i="0" u="none" strike="noStrike" dirty="0">
                <a:effectLst/>
              </a:rPr>
              <a:t> </a:t>
            </a:r>
            <a:r>
              <a:rPr lang="en-US" sz="2000" b="0" i="0" u="none" strike="noStrike" dirty="0" err="1">
                <a:effectLst/>
              </a:rPr>
              <a:t>letteratura</a:t>
            </a:r>
            <a:r>
              <a:rPr lang="en-US" sz="2000" b="0" i="0" u="none" strike="noStrike" dirty="0">
                <a:effectLst/>
              </a:rPr>
              <a:t>.</a:t>
            </a:r>
          </a:p>
          <a:p>
            <a:pPr indent="-228600">
              <a:lnSpc>
                <a:spcPct val="90000"/>
              </a:lnSpc>
              <a:spcBef>
                <a:spcPts val="0"/>
              </a:spcBef>
              <a:spcAft>
                <a:spcPts val="800"/>
              </a:spcAft>
              <a:buFont typeface="Arial" panose="020B0604020202020204" pitchFamily="34" charset="0"/>
              <a:buChar char="•"/>
            </a:pPr>
            <a:r>
              <a:rPr lang="en-US" sz="2000" b="1" dirty="0" err="1"/>
              <a:t>Durata</a:t>
            </a:r>
            <a:r>
              <a:rPr lang="en-US" sz="2000" dirty="0"/>
              <a:t> : max 1 h e 45 m </a:t>
            </a:r>
            <a:br>
              <a:rPr lang="en-US" sz="2000" dirty="0"/>
            </a:br>
            <a:endParaRPr lang="en-US" sz="2000" dirty="0"/>
          </a:p>
        </p:txBody>
      </p:sp>
      <p:pic>
        <p:nvPicPr>
          <p:cNvPr id="5" name="Segnaposto contenuto 4" descr="Immagine che contiene edificio, aria aperta, pecora, mammifero&#10;&#10;Descrizione generata automaticamente">
            <a:extLst>
              <a:ext uri="{FF2B5EF4-FFF2-40B4-BE49-F238E27FC236}">
                <a16:creationId xmlns:a16="http://schemas.microsoft.com/office/drawing/2014/main" id="{D69BF2A7-09F1-05B7-11A6-DB34E6ECB08F}"/>
              </a:ext>
            </a:extLst>
          </p:cNvPr>
          <p:cNvPicPr>
            <a:picLocks noGrp="1" noChangeAspect="1"/>
          </p:cNvPicPr>
          <p:nvPr>
            <p:ph idx="1"/>
          </p:nvPr>
        </p:nvPicPr>
        <p:blipFill>
          <a:blip r:embed="rId2"/>
          <a:srcRect l="2257" r="8755"/>
          <a:stretch/>
        </p:blipFill>
        <p:spPr>
          <a:xfrm>
            <a:off x="6096000" y="1"/>
            <a:ext cx="6102825" cy="6858000"/>
          </a:xfrm>
          <a:prstGeom prst="rect">
            <a:avLst/>
          </a:prstGeom>
        </p:spPr>
      </p:pic>
    </p:spTree>
    <p:extLst>
      <p:ext uri="{BB962C8B-B14F-4D97-AF65-F5344CB8AC3E}">
        <p14:creationId xmlns:p14="http://schemas.microsoft.com/office/powerpoint/2010/main" val="752888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43B9CA2-4B31-4ACD-9A9F-B8E6C6420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magine 6" descr="Immagine che contiene cartone animato, giocattolo, mammifero, Animazione&#10;&#10;Descrizione generata automaticamente">
            <a:extLst>
              <a:ext uri="{FF2B5EF4-FFF2-40B4-BE49-F238E27FC236}">
                <a16:creationId xmlns:a16="http://schemas.microsoft.com/office/drawing/2014/main" id="{4CC1A287-2989-3309-D8AE-F83180C9F1A3}"/>
              </a:ext>
            </a:extLst>
          </p:cNvPr>
          <p:cNvPicPr>
            <a:picLocks noChangeAspect="1"/>
          </p:cNvPicPr>
          <p:nvPr/>
        </p:nvPicPr>
        <p:blipFill>
          <a:blip r:embed="rId2"/>
          <a:srcRect t="7129" r="3" b="3"/>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10" name="Immagine 9" descr="Immagine che contiene dipinto, mammifero, arte, erba&#10;&#10;Descrizione generata automaticamente">
            <a:extLst>
              <a:ext uri="{FF2B5EF4-FFF2-40B4-BE49-F238E27FC236}">
                <a16:creationId xmlns:a16="http://schemas.microsoft.com/office/drawing/2014/main" id="{3AEE906A-E257-6008-7BC0-ED9935B23B58}"/>
              </a:ext>
            </a:extLst>
          </p:cNvPr>
          <p:cNvPicPr>
            <a:picLocks noChangeAspect="1"/>
          </p:cNvPicPr>
          <p:nvPr/>
        </p:nvPicPr>
        <p:blipFill>
          <a:blip r:embed="rId3"/>
          <a:srcRect t="17400" r="-3" b="-3"/>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4" name="Immagine 3" descr="Immagine che contiene mammifero, gatto, cartone animato, interno&#10;&#10;Descrizione generata automaticamente">
            <a:extLst>
              <a:ext uri="{FF2B5EF4-FFF2-40B4-BE49-F238E27FC236}">
                <a16:creationId xmlns:a16="http://schemas.microsoft.com/office/drawing/2014/main" id="{25684920-E69E-23BB-A4B8-A6DA699E3540}"/>
              </a:ext>
            </a:extLst>
          </p:cNvPr>
          <p:cNvPicPr>
            <a:picLocks noChangeAspect="1"/>
          </p:cNvPicPr>
          <p:nvPr/>
        </p:nvPicPr>
        <p:blipFill>
          <a:blip r:embed="rId4"/>
          <a:srcRect t="43243" r="-1" b="8326"/>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21" name="Freeform: Shape 20">
            <a:extLst>
              <a:ext uri="{FF2B5EF4-FFF2-40B4-BE49-F238E27FC236}">
                <a16:creationId xmlns:a16="http://schemas.microsoft.com/office/drawing/2014/main" id="{33F94DB1-BC5D-454D-845C-7BA3A1F46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9" name="Freeform: Shape 22">
            <a:extLst>
              <a:ext uri="{FF2B5EF4-FFF2-40B4-BE49-F238E27FC236}">
                <a16:creationId xmlns:a16="http://schemas.microsoft.com/office/drawing/2014/main" id="{5676B86F-860B-4586-BCAA-C0650C09B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75D8B9B3-3C57-264D-45EF-FB5AE58DB282}"/>
              </a:ext>
            </a:extLst>
          </p:cNvPr>
          <p:cNvSpPr>
            <a:spLocks noGrp="1"/>
          </p:cNvSpPr>
          <p:nvPr>
            <p:ph type="title"/>
          </p:nvPr>
        </p:nvSpPr>
        <p:spPr>
          <a:xfrm>
            <a:off x="448056" y="685800"/>
            <a:ext cx="4922338" cy="1325563"/>
          </a:xfrm>
        </p:spPr>
        <p:txBody>
          <a:bodyPr>
            <a:normAutofit/>
          </a:bodyPr>
          <a:lstStyle/>
          <a:p>
            <a:r>
              <a:rPr lang="en-US" sz="3400" b="1" dirty="0" err="1"/>
              <a:t>Esposizioni</a:t>
            </a:r>
            <a:r>
              <a:rPr lang="en-US" sz="3400" b="1" dirty="0"/>
              <a:t> di libri</a:t>
            </a:r>
            <a:endParaRPr lang="it-IT" sz="3400" b="1" dirty="0"/>
          </a:p>
        </p:txBody>
      </p:sp>
      <p:sp>
        <p:nvSpPr>
          <p:cNvPr id="30" name="Rectangle 24">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26">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D1FB5DCE-4832-AF33-2DD2-AAF2204A9CA4}"/>
              </a:ext>
            </a:extLst>
          </p:cNvPr>
          <p:cNvSpPr>
            <a:spLocks noGrp="1"/>
          </p:cNvSpPr>
          <p:nvPr>
            <p:ph idx="1"/>
          </p:nvPr>
        </p:nvSpPr>
        <p:spPr>
          <a:xfrm>
            <a:off x="448056" y="2514600"/>
            <a:ext cx="4922338" cy="3666744"/>
          </a:xfrm>
        </p:spPr>
        <p:txBody>
          <a:bodyPr>
            <a:normAutofit/>
          </a:bodyPr>
          <a:lstStyle/>
          <a:p>
            <a:pPr marL="0" indent="0">
              <a:buNone/>
            </a:pPr>
            <a:r>
              <a:rPr lang="en-US" dirty="0"/>
              <a:t>3/4 </a:t>
            </a:r>
            <a:r>
              <a:rPr lang="en-US" dirty="0" err="1"/>
              <a:t>tavoli</a:t>
            </a:r>
            <a:r>
              <a:rPr lang="en-US" dirty="0"/>
              <a:t>:</a:t>
            </a:r>
          </a:p>
          <a:p>
            <a:r>
              <a:rPr lang="en-US" dirty="0"/>
              <a:t>2 </a:t>
            </a:r>
            <a:r>
              <a:rPr lang="en-US"/>
              <a:t>tavoli </a:t>
            </a:r>
            <a:r>
              <a:rPr lang="en-US" dirty="0"/>
              <a:t>con libri “</a:t>
            </a:r>
            <a:r>
              <a:rPr lang="en-US" dirty="0" err="1"/>
              <a:t>Edizioni</a:t>
            </a:r>
            <a:r>
              <a:rPr lang="en-US" dirty="0"/>
              <a:t> belvedere”</a:t>
            </a:r>
          </a:p>
          <a:p>
            <a:r>
              <a:rPr lang="it-IT" dirty="0"/>
              <a:t>1 tavolo con libri autori</a:t>
            </a:r>
            <a:endParaRPr lang="en-US" dirty="0"/>
          </a:p>
          <a:p>
            <a:r>
              <a:rPr lang="it-IT" dirty="0"/>
              <a:t>Un tavolo «Il libro che mi ha cambiato la vita»</a:t>
            </a:r>
          </a:p>
          <a:p>
            <a:endParaRPr lang="en-US" sz="2000" dirty="0"/>
          </a:p>
        </p:txBody>
      </p:sp>
    </p:spTree>
    <p:extLst>
      <p:ext uri="{BB962C8B-B14F-4D97-AF65-F5344CB8AC3E}">
        <p14:creationId xmlns:p14="http://schemas.microsoft.com/office/powerpoint/2010/main" val="1893373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magine 6" descr="Immagine che contiene interno, arredo, testo, muro&#10;&#10;Descrizione generata automaticamente">
            <a:extLst>
              <a:ext uri="{FF2B5EF4-FFF2-40B4-BE49-F238E27FC236}">
                <a16:creationId xmlns:a16="http://schemas.microsoft.com/office/drawing/2014/main" id="{D139C586-B13C-344C-50F2-426D7DF6375D}"/>
              </a:ext>
            </a:extLst>
          </p:cNvPr>
          <p:cNvPicPr>
            <a:picLocks noChangeAspect="1"/>
          </p:cNvPicPr>
          <p:nvPr/>
        </p:nvPicPr>
        <p:blipFill>
          <a:blip r:embed="rId2">
            <a:alphaModFix amt="40000"/>
          </a:blip>
          <a:srcRect r="7586"/>
          <a:stretch/>
        </p:blipFill>
        <p:spPr>
          <a:xfrm>
            <a:off x="-170" y="10"/>
            <a:ext cx="8450317" cy="6857990"/>
          </a:xfrm>
          <a:prstGeom prst="rect">
            <a:avLst/>
          </a:prstGeom>
        </p:spPr>
      </p:pic>
      <p:sp>
        <p:nvSpPr>
          <p:cNvPr id="6" name="CasellaDiTesto 5">
            <a:extLst>
              <a:ext uri="{FF2B5EF4-FFF2-40B4-BE49-F238E27FC236}">
                <a16:creationId xmlns:a16="http://schemas.microsoft.com/office/drawing/2014/main" id="{0544A89E-B4A1-A4CF-AF39-EAE46C6EDCD7}"/>
              </a:ext>
            </a:extLst>
          </p:cNvPr>
          <p:cNvSpPr txBox="1"/>
          <p:nvPr/>
        </p:nvSpPr>
        <p:spPr>
          <a:xfrm>
            <a:off x="643468" y="643467"/>
            <a:ext cx="4620584" cy="456713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kern="1200">
                <a:solidFill>
                  <a:srgbClr val="FFFFFF"/>
                </a:solidFill>
                <a:latin typeface="+mj-lt"/>
                <a:ea typeface="+mj-ea"/>
                <a:cs typeface="+mj-cs"/>
              </a:rPr>
              <a:t>2 Tavoli : Edizioni </a:t>
            </a:r>
          </a:p>
          <a:p>
            <a:pPr>
              <a:lnSpc>
                <a:spcPct val="90000"/>
              </a:lnSpc>
              <a:spcBef>
                <a:spcPct val="0"/>
              </a:spcBef>
              <a:spcAft>
                <a:spcPts val="600"/>
              </a:spcAft>
            </a:pPr>
            <a:r>
              <a:rPr lang="en-US" sz="4400" kern="1200">
                <a:solidFill>
                  <a:srgbClr val="FFFFFF"/>
                </a:solidFill>
                <a:latin typeface="+mj-lt"/>
                <a:ea typeface="+mj-ea"/>
                <a:cs typeface="+mj-cs"/>
              </a:rPr>
              <a:t>Belvedere</a:t>
            </a:r>
          </a:p>
        </p:txBody>
      </p:sp>
      <p:pic>
        <p:nvPicPr>
          <p:cNvPr id="4" name="Immagine 3" descr="Immagine che contiene testo, interno, libro, tavolo&#10;&#10;Descrizione generata automaticamente">
            <a:extLst>
              <a:ext uri="{FF2B5EF4-FFF2-40B4-BE49-F238E27FC236}">
                <a16:creationId xmlns:a16="http://schemas.microsoft.com/office/drawing/2014/main" id="{4E0A0741-58A4-7EB5-3F7D-65899E0950C3}"/>
              </a:ext>
            </a:extLst>
          </p:cNvPr>
          <p:cNvPicPr>
            <a:picLocks noChangeAspect="1"/>
          </p:cNvPicPr>
          <p:nvPr/>
        </p:nvPicPr>
        <p:blipFill>
          <a:blip r:embed="rId3"/>
          <a:srcRect t="13740"/>
          <a:stretch/>
        </p:blipFill>
        <p:spPr>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33379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descr="Immagine che contiene libro, collezione, Pubblicazione, testo&#10;&#10;Descrizione generata automaticamente">
            <a:extLst>
              <a:ext uri="{FF2B5EF4-FFF2-40B4-BE49-F238E27FC236}">
                <a16:creationId xmlns:a16="http://schemas.microsoft.com/office/drawing/2014/main" id="{338E338B-146D-2EB9-E6E5-AE472B8A9739}"/>
              </a:ext>
            </a:extLst>
          </p:cNvPr>
          <p:cNvPicPr>
            <a:picLocks noChangeAspect="1"/>
          </p:cNvPicPr>
          <p:nvPr/>
        </p:nvPicPr>
        <p:blipFill>
          <a:blip r:embed="rId2"/>
          <a:srcRect t="8610" r="2" b="6535"/>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13" name="Freeform: Shape 12">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asellaDiTesto 5">
            <a:extLst>
              <a:ext uri="{FF2B5EF4-FFF2-40B4-BE49-F238E27FC236}">
                <a16:creationId xmlns:a16="http://schemas.microsoft.com/office/drawing/2014/main" id="{0544A89E-B4A1-A4CF-AF39-EAE46C6EDCD7}"/>
              </a:ext>
            </a:extLst>
          </p:cNvPr>
          <p:cNvSpPr txBox="1"/>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dirty="0">
                <a:latin typeface="+mj-lt"/>
                <a:ea typeface="+mj-ea"/>
                <a:cs typeface="+mj-cs"/>
              </a:rPr>
              <a:t>1 </a:t>
            </a:r>
            <a:r>
              <a:rPr lang="en-US" sz="4800" dirty="0" err="1">
                <a:latin typeface="+mj-lt"/>
                <a:ea typeface="+mj-ea"/>
                <a:cs typeface="+mj-cs"/>
              </a:rPr>
              <a:t>Tavolo</a:t>
            </a:r>
            <a:r>
              <a:rPr lang="en-US" sz="4800" dirty="0">
                <a:latin typeface="+mj-lt"/>
                <a:ea typeface="+mj-ea"/>
                <a:cs typeface="+mj-cs"/>
              </a:rPr>
              <a:t>:</a:t>
            </a:r>
          </a:p>
          <a:p>
            <a:pPr>
              <a:lnSpc>
                <a:spcPct val="90000"/>
              </a:lnSpc>
              <a:spcBef>
                <a:spcPct val="0"/>
              </a:spcBef>
              <a:spcAft>
                <a:spcPts val="600"/>
              </a:spcAft>
            </a:pPr>
            <a:r>
              <a:rPr lang="en-US" sz="4800" dirty="0">
                <a:latin typeface="+mj-lt"/>
                <a:ea typeface="+mj-ea"/>
                <a:cs typeface="+mj-cs"/>
              </a:rPr>
              <a:t>Libri </a:t>
            </a:r>
            <a:r>
              <a:rPr lang="en-US" sz="4800" dirty="0" err="1">
                <a:latin typeface="+mj-lt"/>
                <a:ea typeface="+mj-ea"/>
                <a:cs typeface="+mj-cs"/>
              </a:rPr>
              <a:t>autori</a:t>
            </a:r>
            <a:endParaRPr lang="en-US" sz="4800" dirty="0">
              <a:latin typeface="+mj-lt"/>
              <a:ea typeface="+mj-ea"/>
              <a:cs typeface="+mj-cs"/>
            </a:endParaRPr>
          </a:p>
          <a:p>
            <a:pPr>
              <a:lnSpc>
                <a:spcPct val="90000"/>
              </a:lnSpc>
              <a:spcBef>
                <a:spcPct val="0"/>
              </a:spcBef>
              <a:spcAft>
                <a:spcPts val="600"/>
              </a:spcAft>
            </a:pPr>
            <a:endParaRPr lang="en-US" sz="4800" dirty="0">
              <a:latin typeface="+mj-lt"/>
              <a:ea typeface="+mj-ea"/>
              <a:cs typeface="+mj-cs"/>
            </a:endParaRPr>
          </a:p>
        </p:txBody>
      </p:sp>
      <p:sp>
        <p:nvSpPr>
          <p:cNvPr id="17" name="Rectangle 1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0088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9BEA2504-4F8E-FBB6-ED15-D9466009E6CE}"/>
              </a:ext>
            </a:extLst>
          </p:cNvPr>
          <p:cNvSpPr>
            <a:spLocks noGrp="1"/>
          </p:cNvSpPr>
          <p:nvPr>
            <p:ph type="title"/>
          </p:nvPr>
        </p:nvSpPr>
        <p:spPr>
          <a:xfrm>
            <a:off x="640080" y="325369"/>
            <a:ext cx="4368602" cy="1956841"/>
          </a:xfrm>
        </p:spPr>
        <p:txBody>
          <a:bodyPr anchor="b">
            <a:normAutofit fontScale="90000"/>
          </a:bodyPr>
          <a:lstStyle/>
          <a:p>
            <a:r>
              <a:rPr lang="it-IT" sz="5400" dirty="0"/>
              <a:t>1 Tavolo : Il libro che mi ha cambiato la vita</a:t>
            </a:r>
          </a:p>
        </p:txBody>
      </p:sp>
      <p:sp>
        <p:nvSpPr>
          <p:cNvPr id="2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3B106E2E-5480-9755-8E66-1DBD27BEAE06}"/>
              </a:ext>
            </a:extLst>
          </p:cNvPr>
          <p:cNvSpPr>
            <a:spLocks noGrp="1"/>
          </p:cNvSpPr>
          <p:nvPr>
            <p:ph idx="1"/>
          </p:nvPr>
        </p:nvSpPr>
        <p:spPr>
          <a:xfrm>
            <a:off x="640080" y="2872899"/>
            <a:ext cx="4243589" cy="3320668"/>
          </a:xfrm>
        </p:spPr>
        <p:txBody>
          <a:bodyPr>
            <a:noAutofit/>
          </a:bodyPr>
          <a:lstStyle/>
          <a:p>
            <a:pPr marL="0" indent="0">
              <a:buNone/>
            </a:pPr>
            <a:r>
              <a:rPr lang="it-IT" sz="2000" dirty="0"/>
              <a:t>Ognuno metterà su un tavolo il libro o i libri che gli hanno cambiato la vita, con  sopra un biglietto, nel quale potrà scrivere:</a:t>
            </a:r>
          </a:p>
          <a:p>
            <a:r>
              <a:rPr lang="it-IT" sz="2000" dirty="0"/>
              <a:t>una piccola descrizione;</a:t>
            </a:r>
          </a:p>
          <a:p>
            <a:r>
              <a:rPr lang="it-IT" sz="2000" dirty="0"/>
              <a:t>un frase del libro ;</a:t>
            </a:r>
          </a:p>
          <a:p>
            <a:r>
              <a:rPr lang="it-IT" sz="2000" dirty="0"/>
              <a:t>il motivo per cui questo libro è stato importante</a:t>
            </a:r>
          </a:p>
          <a:p>
            <a:r>
              <a:rPr lang="it-IT" sz="2000" dirty="0"/>
              <a:t>può essere anonimo o no.</a:t>
            </a:r>
          </a:p>
          <a:p>
            <a:pPr marL="0" indent="0">
              <a:buNone/>
            </a:pPr>
            <a:r>
              <a:rPr lang="it-IT" sz="2000" dirty="0"/>
              <a:t> </a:t>
            </a:r>
          </a:p>
        </p:txBody>
      </p:sp>
      <p:pic>
        <p:nvPicPr>
          <p:cNvPr id="5" name="Segnaposto contenuto 4" descr="Immagine che contiene libro, collezione, testo, Biglietto Post-it&#10;&#10;Descrizione generata automaticamente">
            <a:extLst>
              <a:ext uri="{FF2B5EF4-FFF2-40B4-BE49-F238E27FC236}">
                <a16:creationId xmlns:a16="http://schemas.microsoft.com/office/drawing/2014/main" id="{182C95C8-3B46-CB3B-6CAD-C3A59474107C}"/>
              </a:ext>
            </a:extLst>
          </p:cNvPr>
          <p:cNvPicPr>
            <a:picLocks noChangeAspect="1"/>
          </p:cNvPicPr>
          <p:nvPr/>
        </p:nvPicPr>
        <p:blipFill>
          <a:blip r:embed="rId2"/>
          <a:srcRect l="22564" r="3104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43209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47">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egnaposto contenuto 4" descr="Immagine che contiene elefante, Elefanti e mammut, Elefante indiano, Elefante asiatico&#10;&#10;Descrizione generata automaticamente">
            <a:extLst>
              <a:ext uri="{FF2B5EF4-FFF2-40B4-BE49-F238E27FC236}">
                <a16:creationId xmlns:a16="http://schemas.microsoft.com/office/drawing/2014/main" id="{D1136534-0093-9814-738A-3DFBEE6D0497}"/>
              </a:ext>
            </a:extLst>
          </p:cNvPr>
          <p:cNvPicPr>
            <a:picLocks noChangeAspect="1"/>
          </p:cNvPicPr>
          <p:nvPr/>
        </p:nvPicPr>
        <p:blipFill>
          <a:blip r:embed="rId2"/>
          <a:srcRect t="7572" r="2" b="7573"/>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55" name="Freeform: Shape 49">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2" name="Freeform: Shape 51">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F8218C38-013A-E4DF-08F0-945192CDC52D}"/>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3700" b="0" i="0" u="none" strike="noStrike" dirty="0" err="1">
                <a:effectLst/>
              </a:rPr>
              <a:t>Interviste</a:t>
            </a:r>
            <a:r>
              <a:rPr lang="en-US" sz="3700" b="0" i="0" u="none" strike="noStrike" dirty="0">
                <a:effectLst/>
              </a:rPr>
              <a:t> ad </a:t>
            </a:r>
            <a:r>
              <a:rPr lang="en-US" sz="3700" b="0" i="0" u="none" strike="noStrike" dirty="0" err="1">
                <a:effectLst/>
              </a:rPr>
              <a:t>editori</a:t>
            </a:r>
            <a:r>
              <a:rPr lang="en-US" sz="3700" b="0" i="0" u="none" strike="noStrike" dirty="0">
                <a:effectLst/>
              </a:rPr>
              <a:t>, </a:t>
            </a:r>
            <a:r>
              <a:rPr lang="en-US" sz="3700" b="0" i="0" u="none" strike="noStrike" dirty="0" err="1">
                <a:effectLst/>
              </a:rPr>
              <a:t>autori</a:t>
            </a:r>
            <a:r>
              <a:rPr lang="en-US" sz="3700" b="0" i="0" u="none" strike="noStrike" dirty="0">
                <a:effectLst/>
              </a:rPr>
              <a:t> </a:t>
            </a:r>
            <a:r>
              <a:rPr lang="en-US" sz="3700" b="0" i="0" u="none" strike="noStrike" dirty="0" err="1">
                <a:effectLst/>
              </a:rPr>
              <a:t>naturalisti</a:t>
            </a:r>
            <a:r>
              <a:rPr lang="en-US" sz="3700" b="0" i="0" u="none" strike="noStrike" dirty="0">
                <a:effectLst/>
              </a:rPr>
              <a:t> ed </a:t>
            </a:r>
            <a:r>
              <a:rPr lang="en-US" sz="3700" b="0" i="0" u="none" strike="noStrike" dirty="0" err="1">
                <a:effectLst/>
              </a:rPr>
              <a:t>esperti</a:t>
            </a:r>
            <a:r>
              <a:rPr lang="en-US" sz="3700" b="0" i="0" u="none" strike="noStrike" dirty="0">
                <a:effectLst/>
              </a:rPr>
              <a:t> di </a:t>
            </a:r>
            <a:r>
              <a:rPr lang="en-US" sz="3700" b="0" i="0" u="none" strike="noStrike" dirty="0" err="1">
                <a:effectLst/>
              </a:rPr>
              <a:t>narrativa</a:t>
            </a:r>
            <a:r>
              <a:rPr lang="en-US" sz="3700" b="0" i="0" u="none" strike="noStrike" dirty="0">
                <a:effectLst/>
              </a:rPr>
              <a:t> </a:t>
            </a:r>
            <a:r>
              <a:rPr lang="en-US" sz="3700" b="0" i="0" u="none" strike="noStrike" dirty="0" err="1">
                <a:effectLst/>
              </a:rPr>
              <a:t>naturalistica</a:t>
            </a:r>
            <a:endParaRPr lang="en-US" sz="3700" dirty="0"/>
          </a:p>
        </p:txBody>
      </p:sp>
      <p:sp>
        <p:nvSpPr>
          <p:cNvPr id="54" name="Rectangle 5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2819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E4B10F-8544-A461-7BEE-9AE971EEDB95}"/>
              </a:ext>
            </a:extLst>
          </p:cNvPr>
          <p:cNvSpPr>
            <a:spLocks noGrp="1"/>
          </p:cNvSpPr>
          <p:nvPr>
            <p:ph type="title"/>
          </p:nvPr>
        </p:nvSpPr>
        <p:spPr>
          <a:xfrm>
            <a:off x="913872" y="1271531"/>
            <a:ext cx="4426755" cy="761271"/>
          </a:xfrm>
        </p:spPr>
        <p:txBody>
          <a:bodyPr>
            <a:normAutofit/>
          </a:bodyPr>
          <a:lstStyle/>
          <a:p>
            <a:r>
              <a:rPr lang="en-US" sz="3000" b="0" i="0" u="none" strike="noStrike" dirty="0" err="1">
                <a:effectLst/>
              </a:rPr>
              <a:t>Autori</a:t>
            </a:r>
            <a:r>
              <a:rPr lang="en-US" sz="3000" dirty="0"/>
              <a:t>,</a:t>
            </a:r>
            <a:r>
              <a:rPr lang="en-US" sz="3000" b="0" i="0" u="none" strike="noStrike" dirty="0">
                <a:effectLst/>
              </a:rPr>
              <a:t> </a:t>
            </a:r>
            <a:r>
              <a:rPr lang="en-US" sz="3000" b="0" i="0" u="none" strike="noStrike" dirty="0" err="1">
                <a:effectLst/>
              </a:rPr>
              <a:t>editori</a:t>
            </a:r>
            <a:r>
              <a:rPr lang="en-US" sz="3000" b="0" i="0" u="none" strike="noStrike" dirty="0">
                <a:effectLst/>
              </a:rPr>
              <a:t> ed </a:t>
            </a:r>
            <a:r>
              <a:rPr lang="en-US" sz="3000" b="0" i="0" u="none" strike="noStrike" dirty="0" err="1">
                <a:effectLst/>
              </a:rPr>
              <a:t>esperti</a:t>
            </a:r>
            <a:r>
              <a:rPr lang="en-US" sz="3000" b="0" i="0" u="none" strike="noStrike" dirty="0">
                <a:effectLst/>
              </a:rPr>
              <a:t>  </a:t>
            </a:r>
            <a:endParaRPr lang="it-IT" sz="3000" dirty="0"/>
          </a:p>
        </p:txBody>
      </p:sp>
      <p:sp>
        <p:nvSpPr>
          <p:cNvPr id="3" name="Segnaposto contenuto 2">
            <a:extLst>
              <a:ext uri="{FF2B5EF4-FFF2-40B4-BE49-F238E27FC236}">
                <a16:creationId xmlns:a16="http://schemas.microsoft.com/office/drawing/2014/main" id="{58BB56BE-4B2A-A25B-676E-BF6B595CBABE}"/>
              </a:ext>
            </a:extLst>
          </p:cNvPr>
          <p:cNvSpPr>
            <a:spLocks noGrp="1"/>
          </p:cNvSpPr>
          <p:nvPr>
            <p:ph idx="1"/>
          </p:nvPr>
        </p:nvSpPr>
        <p:spPr>
          <a:xfrm>
            <a:off x="913872" y="2110721"/>
            <a:ext cx="4426757" cy="2020825"/>
          </a:xfrm>
        </p:spPr>
        <p:txBody>
          <a:bodyPr anchor="t">
            <a:noAutofit/>
          </a:bodyPr>
          <a:lstStyle/>
          <a:p>
            <a:r>
              <a:rPr lang="it-IT" sz="1600" b="1" dirty="0"/>
              <a:t>Federico Cauli</a:t>
            </a:r>
          </a:p>
          <a:p>
            <a:r>
              <a:rPr lang="it-IT" sz="1600" b="1" dirty="0"/>
              <a:t>Elisabetta Mitrovic </a:t>
            </a:r>
          </a:p>
          <a:p>
            <a:r>
              <a:rPr lang="it-IT" sz="1600" b="1" dirty="0"/>
              <a:t>Matteo Luciani </a:t>
            </a:r>
          </a:p>
          <a:p>
            <a:r>
              <a:rPr lang="it-IT" sz="1600" b="1" dirty="0"/>
              <a:t>Gianluca Damiani</a:t>
            </a:r>
          </a:p>
          <a:p>
            <a:r>
              <a:rPr lang="it-IT" sz="1600" b="1" dirty="0"/>
              <a:t>Luigi Corsetti (Ed. Belvedere)</a:t>
            </a:r>
          </a:p>
          <a:p>
            <a:r>
              <a:rPr lang="it-IT" sz="1600" b="1" dirty="0"/>
              <a:t>Luigi </a:t>
            </a:r>
            <a:r>
              <a:rPr lang="it-IT" sz="1600" b="1" dirty="0" err="1"/>
              <a:t>Marozza</a:t>
            </a:r>
            <a:endParaRPr lang="it-IT" sz="1600" b="1" dirty="0"/>
          </a:p>
        </p:txBody>
      </p:sp>
      <p:sp>
        <p:nvSpPr>
          <p:cNvPr id="189" name="Oval 188">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7383"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Immagine 14" descr="Immagine che contiene persona, aria aperta, cielo, Viso umano&#10;&#10;Descrizione generata automaticamente">
            <a:extLst>
              <a:ext uri="{FF2B5EF4-FFF2-40B4-BE49-F238E27FC236}">
                <a16:creationId xmlns:a16="http://schemas.microsoft.com/office/drawing/2014/main" id="{14CB27B0-9D92-C77C-59D0-8184BBAAE110}"/>
              </a:ext>
            </a:extLst>
          </p:cNvPr>
          <p:cNvPicPr>
            <a:picLocks noChangeAspect="1"/>
          </p:cNvPicPr>
          <p:nvPr/>
        </p:nvPicPr>
        <p:blipFill>
          <a:blip r:embed="rId3"/>
          <a:srcRect t="1438" r="4" b="31815"/>
          <a:stretch/>
        </p:blipFill>
        <p:spPr>
          <a:xfrm>
            <a:off x="5761975"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191" name="Freeform: Shape 190">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Oval 192">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196" y="2550745"/>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Immagine 5" descr="Immagine che contiene persona, albero, vestiti, aria aperta&#10;&#10;Descrizione generata automaticamente">
            <a:extLst>
              <a:ext uri="{FF2B5EF4-FFF2-40B4-BE49-F238E27FC236}">
                <a16:creationId xmlns:a16="http://schemas.microsoft.com/office/drawing/2014/main" id="{BE985760-E213-9BBD-2740-E9886EFF893C}"/>
              </a:ext>
            </a:extLst>
          </p:cNvPr>
          <p:cNvPicPr>
            <a:picLocks noChangeAspect="1"/>
          </p:cNvPicPr>
          <p:nvPr/>
        </p:nvPicPr>
        <p:blipFill>
          <a:blip r:embed="rId4"/>
          <a:srcRect r="4" b="17004"/>
          <a:stretch/>
        </p:blipFill>
        <p:spPr>
          <a:xfrm>
            <a:off x="5933788"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7" name="Immagine 6" descr="Immagine che contiene persona, Viso umano, aria aperta, vestiti&#10;&#10;Descrizione generata automaticamente">
            <a:extLst>
              <a:ext uri="{FF2B5EF4-FFF2-40B4-BE49-F238E27FC236}">
                <a16:creationId xmlns:a16="http://schemas.microsoft.com/office/drawing/2014/main" id="{CCF70C37-6BC4-E1A6-2F31-D2C2E02C8EB0}"/>
              </a:ext>
            </a:extLst>
          </p:cNvPr>
          <p:cNvPicPr>
            <a:picLocks noChangeAspect="1"/>
          </p:cNvPicPr>
          <p:nvPr/>
        </p:nvPicPr>
        <p:blipFill>
          <a:blip r:embed="rId5"/>
          <a:srcRect t="5698" r="-4" b="10443"/>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195" name="Freeform: Shape 194">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0930"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0640CCAE-325C-4DD0-BB26-38BF690F3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0935"/>
            <a:ext cx="1732108" cy="2175118"/>
          </a:xfrm>
          <a:custGeom>
            <a:avLst/>
            <a:gdLst>
              <a:gd name="connsiteX0" fmla="*/ 644549 w 1732108"/>
              <a:gd name="connsiteY0" fmla="*/ 0 h 2175118"/>
              <a:gd name="connsiteX1" fmla="*/ 1732108 w 1732108"/>
              <a:gd name="connsiteY1" fmla="*/ 1087559 h 2175118"/>
              <a:gd name="connsiteX2" fmla="*/ 644549 w 1732108"/>
              <a:gd name="connsiteY2" fmla="*/ 2175118 h 2175118"/>
              <a:gd name="connsiteX3" fmla="*/ 36485 w 1732108"/>
              <a:gd name="connsiteY3" fmla="*/ 1989380 h 2175118"/>
              <a:gd name="connsiteX4" fmla="*/ 0 w 1732108"/>
              <a:gd name="connsiteY4" fmla="*/ 1959278 h 2175118"/>
              <a:gd name="connsiteX5" fmla="*/ 0 w 1732108"/>
              <a:gd name="connsiteY5" fmla="*/ 215841 h 2175118"/>
              <a:gd name="connsiteX6" fmla="*/ 36485 w 1732108"/>
              <a:gd name="connsiteY6" fmla="*/ 185738 h 2175118"/>
              <a:gd name="connsiteX7" fmla="*/ 644549 w 1732108"/>
              <a:gd name="connsiteY7" fmla="*/ 0 h 2175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2108" h="2175118">
                <a:moveTo>
                  <a:pt x="644549" y="0"/>
                </a:moveTo>
                <a:cubicBezTo>
                  <a:pt x="1245191" y="0"/>
                  <a:pt x="1732108" y="486917"/>
                  <a:pt x="1732108" y="1087559"/>
                </a:cubicBezTo>
                <a:cubicBezTo>
                  <a:pt x="1732108" y="1688201"/>
                  <a:pt x="1245191" y="2175118"/>
                  <a:pt x="644549" y="2175118"/>
                </a:cubicBezTo>
                <a:cubicBezTo>
                  <a:pt x="419308" y="2175118"/>
                  <a:pt x="210060" y="2106646"/>
                  <a:pt x="36485" y="1989380"/>
                </a:cubicBezTo>
                <a:lnTo>
                  <a:pt x="0" y="1959278"/>
                </a:lnTo>
                <a:lnTo>
                  <a:pt x="0" y="215841"/>
                </a:lnTo>
                <a:lnTo>
                  <a:pt x="36485" y="185738"/>
                </a:lnTo>
                <a:cubicBezTo>
                  <a:pt x="210060" y="68473"/>
                  <a:pt x="419308" y="0"/>
                  <a:pt x="64454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Immagine 18" descr="Immagine che contiene Viso umano, persona, cielo, aria aperta&#10;&#10;Descrizione generata automaticamente">
            <a:extLst>
              <a:ext uri="{FF2B5EF4-FFF2-40B4-BE49-F238E27FC236}">
                <a16:creationId xmlns:a16="http://schemas.microsoft.com/office/drawing/2014/main" id="{2632FDB8-3778-C6E5-CFC5-F3CD6D5F559E}"/>
              </a:ext>
            </a:extLst>
          </p:cNvPr>
          <p:cNvPicPr>
            <a:picLocks noChangeAspect="1"/>
          </p:cNvPicPr>
          <p:nvPr/>
        </p:nvPicPr>
        <p:blipFill rotWithShape="1">
          <a:blip r:embed="rId6"/>
          <a:srcRect r="2" b="11656"/>
          <a:stretch/>
        </p:blipFill>
        <p:spPr>
          <a:xfrm>
            <a:off x="20" y="4414950"/>
            <a:ext cx="1568072" cy="1847088"/>
          </a:xfrm>
          <a:custGeom>
            <a:avLst/>
            <a:gdLst/>
            <a:ahLst/>
            <a:cxnLst/>
            <a:rect l="l" t="t" r="r" b="b"/>
            <a:pathLst>
              <a:path w="1568092" h="1847088">
                <a:moveTo>
                  <a:pt x="644548" y="0"/>
                </a:moveTo>
                <a:cubicBezTo>
                  <a:pt x="1154607" y="0"/>
                  <a:pt x="1568092" y="413485"/>
                  <a:pt x="1568092" y="923544"/>
                </a:cubicBezTo>
                <a:cubicBezTo>
                  <a:pt x="1568092" y="1433603"/>
                  <a:pt x="1154607" y="1847088"/>
                  <a:pt x="644548" y="1847088"/>
                </a:cubicBezTo>
                <a:cubicBezTo>
                  <a:pt x="453276" y="1847088"/>
                  <a:pt x="275584" y="1788942"/>
                  <a:pt x="128186" y="1689361"/>
                </a:cubicBezTo>
                <a:lnTo>
                  <a:pt x="0" y="1583598"/>
                </a:lnTo>
                <a:lnTo>
                  <a:pt x="0" y="263490"/>
                </a:lnTo>
                <a:lnTo>
                  <a:pt x="128186" y="157727"/>
                </a:lnTo>
                <a:cubicBezTo>
                  <a:pt x="275584" y="58147"/>
                  <a:pt x="453276" y="0"/>
                  <a:pt x="644548" y="0"/>
                </a:cubicBezTo>
                <a:close/>
              </a:path>
            </a:pathLst>
          </a:custGeom>
        </p:spPr>
      </p:pic>
      <p:pic>
        <p:nvPicPr>
          <p:cNvPr id="10" name="Immagine 9" descr="Immagine che contiene Elementi grafici, grafica, Carattere, logo&#10;&#10;Descrizione generata automaticamente">
            <a:extLst>
              <a:ext uri="{FF2B5EF4-FFF2-40B4-BE49-F238E27FC236}">
                <a16:creationId xmlns:a16="http://schemas.microsoft.com/office/drawing/2014/main" id="{39033E5B-0AF5-93DB-16CF-990A75C3CB05}"/>
              </a:ext>
            </a:extLst>
          </p:cNvPr>
          <p:cNvPicPr>
            <a:picLocks noChangeAspect="1"/>
          </p:cNvPicPr>
          <p:nvPr/>
        </p:nvPicPr>
        <p:blipFill rotWithShape="1">
          <a:blip r:embed="rId7"/>
          <a:srcRect l="524" t="170" b="-8009"/>
          <a:stretch/>
        </p:blipFill>
        <p:spPr>
          <a:xfrm>
            <a:off x="1864946" y="4822464"/>
            <a:ext cx="3904250" cy="2089321"/>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199" name="Freeform: Shape 198">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Immagine 10" descr="Immagine che contiene persona, aria aperta, Viso umano, vestiti&#10;&#10;Descrizione generata automaticamente">
            <a:extLst>
              <a:ext uri="{FF2B5EF4-FFF2-40B4-BE49-F238E27FC236}">
                <a16:creationId xmlns:a16="http://schemas.microsoft.com/office/drawing/2014/main" id="{7FC5024B-3346-65C0-F05C-43FDAA222652}"/>
              </a:ext>
            </a:extLst>
          </p:cNvPr>
          <p:cNvPicPr>
            <a:picLocks noChangeAspect="1"/>
          </p:cNvPicPr>
          <p:nvPr/>
        </p:nvPicPr>
        <p:blipFill>
          <a:blip r:embed="rId8"/>
          <a:srcRect t="11588" r="-1" b="27088"/>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2968165055"/>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70FF3BA-ED32-FDCB-52C7-9CF9F2BE2D25}"/>
              </a:ext>
            </a:extLst>
          </p:cNvPr>
          <p:cNvSpPr>
            <a:spLocks noGrp="1"/>
          </p:cNvSpPr>
          <p:nvPr>
            <p:ph idx="1"/>
          </p:nvPr>
        </p:nvSpPr>
        <p:spPr>
          <a:xfrm>
            <a:off x="209550" y="913211"/>
            <a:ext cx="11791950" cy="1354217"/>
          </a:xfrm>
        </p:spPr>
        <p:txBody>
          <a:bodyPr>
            <a:normAutofit lnSpcReduction="10000"/>
          </a:bodyPr>
          <a:lstStyle/>
          <a:p>
            <a:pPr marL="0" indent="0" algn="just">
              <a:lnSpc>
                <a:spcPct val="100000"/>
              </a:lnSpc>
              <a:spcBef>
                <a:spcPts val="0"/>
              </a:spcBef>
              <a:buNone/>
            </a:pPr>
            <a:r>
              <a:rPr lang="it-IT" sz="1400" b="1" dirty="0">
                <a:solidFill>
                  <a:schemeClr val="accent3">
                    <a:lumMod val="75000"/>
                  </a:schemeClr>
                </a:solidFill>
                <a:latin typeface="Helvetica" pitchFamily="2" charset="0"/>
              </a:rPr>
              <a:t>Elisabetta Mitrovic</a:t>
            </a:r>
            <a:r>
              <a:rPr lang="it-IT" sz="1400" dirty="0">
                <a:solidFill>
                  <a:schemeClr val="accent3">
                    <a:lumMod val="75000"/>
                  </a:schemeClr>
                </a:solidFill>
                <a:latin typeface="Helvetica" pitchFamily="2" charset="0"/>
              </a:rPr>
              <a:t> è nata nel 1969 a Roma, Ha studiato le Scienze Naturali all'Università ma si è specializzata in educazione ambientale. Oggi è una illustratrice naturalistica che lavora come libera professionista, più assiduamente per la casa editrice </a:t>
            </a:r>
            <a:r>
              <a:rPr lang="it-IT" sz="1400" dirty="0" err="1">
                <a:solidFill>
                  <a:schemeClr val="accent3">
                    <a:lumMod val="75000"/>
                  </a:schemeClr>
                </a:solidFill>
                <a:latin typeface="Helvetica" pitchFamily="2" charset="0"/>
              </a:rPr>
              <a:t>Topipittori</a:t>
            </a:r>
            <a:r>
              <a:rPr lang="it-IT" sz="1400" dirty="0">
                <a:solidFill>
                  <a:schemeClr val="accent3">
                    <a:lumMod val="75000"/>
                  </a:schemeClr>
                </a:solidFill>
                <a:latin typeface="Helvetica" pitchFamily="2" charset="0"/>
              </a:rPr>
              <a:t>, per la direzione Ambiente della Regione Lazio e il Parco Nazionale d'Abruzzo Lazio e Molise. Da ormai 25 anni accompagna adulti e bambini ad osservare la natura con i suoi occhi. Collabora con enti pubblici e privati europei e internazionali che si occupano di educazione e comunicazione per la conservazione della natura, portando il suo progetto educativo “Taccuini in natura”, dove il disegno è uno strumento per osservare collezionare e documentare ma soprattutto per entrare in relazione con la natura.</a:t>
            </a:r>
          </a:p>
          <a:p>
            <a:endParaRPr lang="it-IT" dirty="0"/>
          </a:p>
        </p:txBody>
      </p:sp>
      <p:sp>
        <p:nvSpPr>
          <p:cNvPr id="4" name="CasellaDiTesto 3">
            <a:extLst>
              <a:ext uri="{FF2B5EF4-FFF2-40B4-BE49-F238E27FC236}">
                <a16:creationId xmlns:a16="http://schemas.microsoft.com/office/drawing/2014/main" id="{20BBB19E-E65A-5941-351A-9EA6A51A2CB4}"/>
              </a:ext>
            </a:extLst>
          </p:cNvPr>
          <p:cNvSpPr txBox="1"/>
          <p:nvPr/>
        </p:nvSpPr>
        <p:spPr>
          <a:xfrm>
            <a:off x="209550" y="103823"/>
            <a:ext cx="11791950" cy="1015663"/>
          </a:xfrm>
          <a:prstGeom prst="rect">
            <a:avLst/>
          </a:prstGeom>
          <a:noFill/>
        </p:spPr>
        <p:txBody>
          <a:bodyPr wrap="square" rtlCol="0">
            <a:spAutoFit/>
          </a:bodyPr>
          <a:lstStyle/>
          <a:p>
            <a:pPr algn="just"/>
            <a:r>
              <a:rPr lang="it-IT" sz="1400" b="1" dirty="0">
                <a:solidFill>
                  <a:schemeClr val="accent3">
                    <a:lumMod val="75000"/>
                  </a:schemeClr>
                </a:solidFill>
                <a:effectLst/>
                <a:latin typeface="Helvetica" pitchFamily="2" charset="0"/>
              </a:rPr>
              <a:t>Federico Cauli, </a:t>
            </a:r>
            <a:r>
              <a:rPr lang="it-IT" sz="1400" dirty="0">
                <a:solidFill>
                  <a:schemeClr val="accent3">
                    <a:lumMod val="75000"/>
                  </a:schemeClr>
                </a:solidFill>
                <a:effectLst/>
                <a:latin typeface="Helvetica" pitchFamily="2" charset="0"/>
              </a:rPr>
              <a:t>scrittore, insegnante. Firma del Fatto quotidiano, documentarista e consulente scientifico di programmi televisivi dedicati alla natura ed alla scienza. Impegnato sul fronte della conservazione degli ambienti naturali italiani, ha pubblicato saggi, libri di letteratura naturalistica e raccolte di poesie. Appassionato di rapaci da 40 anni; ha curato i volumi Rapaci d’Italia volume 1 e volume 2 – notturni.</a:t>
            </a:r>
          </a:p>
          <a:p>
            <a:endParaRPr lang="it-IT" dirty="0"/>
          </a:p>
        </p:txBody>
      </p:sp>
      <p:sp>
        <p:nvSpPr>
          <p:cNvPr id="5" name="CasellaDiTesto 4">
            <a:extLst>
              <a:ext uri="{FF2B5EF4-FFF2-40B4-BE49-F238E27FC236}">
                <a16:creationId xmlns:a16="http://schemas.microsoft.com/office/drawing/2014/main" id="{D144039E-A788-C81B-B7CC-AACFE12751D2}"/>
              </a:ext>
            </a:extLst>
          </p:cNvPr>
          <p:cNvSpPr txBox="1"/>
          <p:nvPr/>
        </p:nvSpPr>
        <p:spPr>
          <a:xfrm>
            <a:off x="200025" y="2381808"/>
            <a:ext cx="11791950" cy="1231106"/>
          </a:xfrm>
          <a:prstGeom prst="rect">
            <a:avLst/>
          </a:prstGeom>
          <a:noFill/>
        </p:spPr>
        <p:txBody>
          <a:bodyPr wrap="square" rtlCol="0">
            <a:spAutoFit/>
          </a:bodyPr>
          <a:lstStyle/>
          <a:p>
            <a:pPr algn="just"/>
            <a:r>
              <a:rPr lang="it-IT" sz="1400" b="1" dirty="0">
                <a:solidFill>
                  <a:schemeClr val="accent3">
                    <a:lumMod val="75000"/>
                  </a:schemeClr>
                </a:solidFill>
                <a:effectLst/>
                <a:latin typeface="Helvetica" pitchFamily="2" charset="0"/>
              </a:rPr>
              <a:t>Gianluca Damiani</a:t>
            </a:r>
            <a:r>
              <a:rPr lang="it-IT" sz="1400" dirty="0">
                <a:solidFill>
                  <a:schemeClr val="accent3">
                    <a:lumMod val="75000"/>
                  </a:schemeClr>
                </a:solidFill>
                <a:effectLst/>
                <a:latin typeface="Helvetica" pitchFamily="2" charset="0"/>
              </a:rPr>
              <a:t> è un naturalista e fotografo di Roma, laureato in Scienze Naturali e Biologia della Conservazione. È autore di libri, articoli scientifici e divulgativi e ha collaborato come tecnico, consulente o cameraman con National Geographic, </a:t>
            </a:r>
            <a:r>
              <a:rPr lang="it-IT" sz="1400" dirty="0" err="1">
                <a:solidFill>
                  <a:schemeClr val="accent3">
                    <a:lumMod val="75000"/>
                  </a:schemeClr>
                </a:solidFill>
                <a:effectLst/>
                <a:latin typeface="Helvetica" pitchFamily="2" charset="0"/>
              </a:rPr>
              <a:t>Sky</a:t>
            </a:r>
            <a:r>
              <a:rPr lang="it-IT" sz="1400" dirty="0">
                <a:solidFill>
                  <a:schemeClr val="accent3">
                    <a:lumMod val="75000"/>
                  </a:schemeClr>
                </a:solidFill>
                <a:effectLst/>
                <a:latin typeface="Helvetica" pitchFamily="2" charset="0"/>
              </a:rPr>
              <a:t>, Arte, Rai e diversi enti pubblici e privati. Si occupa di conservazione, monitoraggio e divulgazione, con particolare interesse su uccelli, grandi mammiferi e fauna urbana. Le sue foto sono state premiate da diversi concorsi fotografici nazionali ed internazionali.</a:t>
            </a:r>
          </a:p>
          <a:p>
            <a:endParaRPr lang="it-IT" dirty="0"/>
          </a:p>
        </p:txBody>
      </p:sp>
      <p:sp>
        <p:nvSpPr>
          <p:cNvPr id="6" name="CasellaDiTesto 5">
            <a:extLst>
              <a:ext uri="{FF2B5EF4-FFF2-40B4-BE49-F238E27FC236}">
                <a16:creationId xmlns:a16="http://schemas.microsoft.com/office/drawing/2014/main" id="{0E40CC8A-C762-5722-B818-3983ACABFD57}"/>
              </a:ext>
            </a:extLst>
          </p:cNvPr>
          <p:cNvSpPr txBox="1"/>
          <p:nvPr/>
        </p:nvSpPr>
        <p:spPr>
          <a:xfrm>
            <a:off x="200025" y="3429000"/>
            <a:ext cx="11791950" cy="1015663"/>
          </a:xfrm>
          <a:prstGeom prst="rect">
            <a:avLst/>
          </a:prstGeom>
          <a:noFill/>
        </p:spPr>
        <p:txBody>
          <a:bodyPr wrap="square" rtlCol="0">
            <a:spAutoFit/>
          </a:bodyPr>
          <a:lstStyle/>
          <a:p>
            <a:pPr algn="just"/>
            <a:r>
              <a:rPr lang="it-IT" sz="1400" b="1" dirty="0">
                <a:solidFill>
                  <a:schemeClr val="accent3">
                    <a:lumMod val="75000"/>
                  </a:schemeClr>
                </a:solidFill>
                <a:effectLst/>
                <a:latin typeface="Helvetica" pitchFamily="2" charset="0"/>
              </a:rPr>
              <a:t>Matteo Luciani, </a:t>
            </a:r>
            <a:r>
              <a:rPr lang="it-IT" sz="1400" dirty="0">
                <a:solidFill>
                  <a:schemeClr val="accent3">
                    <a:lumMod val="75000"/>
                  </a:schemeClr>
                </a:solidFill>
                <a:effectLst/>
                <a:latin typeface="Helvetica" pitchFamily="2" charset="0"/>
              </a:rPr>
              <a:t>fotografo, ecobiologo e divulgatore si occupa principalmente di progetti naturalistici e antropologici in cui, attraverso il racconto delle sue storie, unisce fotografia, divulgazione e tutela ambientale. Autore di diversi libri di successo e ospite della RAI e delle principali radio nazionali per offrire il suo contributo tanto di scrittore quanto di divulgatore.</a:t>
            </a:r>
          </a:p>
          <a:p>
            <a:endParaRPr lang="it-IT" dirty="0"/>
          </a:p>
        </p:txBody>
      </p:sp>
      <p:sp>
        <p:nvSpPr>
          <p:cNvPr id="7" name="CasellaDiTesto 6">
            <a:extLst>
              <a:ext uri="{FF2B5EF4-FFF2-40B4-BE49-F238E27FC236}">
                <a16:creationId xmlns:a16="http://schemas.microsoft.com/office/drawing/2014/main" id="{35AEE732-56CD-1B2F-714B-A27920FF86B1}"/>
              </a:ext>
            </a:extLst>
          </p:cNvPr>
          <p:cNvSpPr txBox="1"/>
          <p:nvPr/>
        </p:nvSpPr>
        <p:spPr>
          <a:xfrm>
            <a:off x="200025" y="4252599"/>
            <a:ext cx="11791950" cy="1231106"/>
          </a:xfrm>
          <a:prstGeom prst="rect">
            <a:avLst/>
          </a:prstGeom>
          <a:noFill/>
        </p:spPr>
        <p:txBody>
          <a:bodyPr wrap="square" rtlCol="0">
            <a:spAutoFit/>
          </a:bodyPr>
          <a:lstStyle/>
          <a:p>
            <a:pPr algn="just"/>
            <a:r>
              <a:rPr lang="it-IT" sz="1400" b="1" dirty="0">
                <a:solidFill>
                  <a:schemeClr val="accent3">
                    <a:lumMod val="75000"/>
                  </a:schemeClr>
                </a:solidFill>
                <a:effectLst/>
                <a:latin typeface="Helvetica" pitchFamily="2" charset="0"/>
              </a:rPr>
              <a:t>Luigi Corsetti</a:t>
            </a:r>
            <a:r>
              <a:rPr lang="it-IT" sz="1400" dirty="0">
                <a:solidFill>
                  <a:schemeClr val="accent3">
                    <a:lumMod val="75000"/>
                  </a:schemeClr>
                </a:solidFill>
                <a:effectLst/>
                <a:latin typeface="Helvetica" pitchFamily="2" charset="0"/>
              </a:rPr>
              <a:t>, editore e naturalista, che dal 1975 conduce una lunga serie di indagini sugli ambienti naturali del Lazio meridionale e dell’Appennino centrale, pubblicando decine di contributi su riviste scientifiche internazionali, oltre a diversi volumi monografici e divulgativi e articoli su riviste nazionali, spaziando dalla faunistica all’ecologia dei vertebrati, alla conservazione e gestione delle specie e degli habitat. Da più di trenta anni svolge attività professionale nel settore della grafica e dell’editoria.</a:t>
            </a:r>
          </a:p>
          <a:p>
            <a:endParaRPr lang="it-IT" dirty="0"/>
          </a:p>
        </p:txBody>
      </p:sp>
      <p:sp>
        <p:nvSpPr>
          <p:cNvPr id="8" name="CasellaDiTesto 7">
            <a:extLst>
              <a:ext uri="{FF2B5EF4-FFF2-40B4-BE49-F238E27FC236}">
                <a16:creationId xmlns:a16="http://schemas.microsoft.com/office/drawing/2014/main" id="{9C822BBB-1DCE-DED2-2019-FF7987F2A0BF}"/>
              </a:ext>
            </a:extLst>
          </p:cNvPr>
          <p:cNvSpPr txBox="1"/>
          <p:nvPr/>
        </p:nvSpPr>
        <p:spPr>
          <a:xfrm>
            <a:off x="209550" y="5257562"/>
            <a:ext cx="11791950" cy="1600438"/>
          </a:xfrm>
          <a:prstGeom prst="rect">
            <a:avLst/>
          </a:prstGeom>
          <a:noFill/>
        </p:spPr>
        <p:txBody>
          <a:bodyPr wrap="square" rtlCol="0">
            <a:spAutoFit/>
          </a:bodyPr>
          <a:lstStyle/>
          <a:p>
            <a:pPr algn="just"/>
            <a:r>
              <a:rPr lang="it-IT" sz="1400" b="1" dirty="0">
                <a:solidFill>
                  <a:schemeClr val="accent3">
                    <a:lumMod val="75000"/>
                  </a:schemeClr>
                </a:solidFill>
              </a:rPr>
              <a:t>Luigi </a:t>
            </a:r>
            <a:r>
              <a:rPr lang="it-IT" sz="1400" b="1" dirty="0" err="1">
                <a:solidFill>
                  <a:schemeClr val="accent3">
                    <a:lumMod val="75000"/>
                  </a:schemeClr>
                </a:solidFill>
              </a:rPr>
              <a:t>Marozza</a:t>
            </a:r>
            <a:r>
              <a:rPr lang="it-IT" sz="1400" b="1" dirty="0">
                <a:solidFill>
                  <a:schemeClr val="accent3">
                    <a:lumMod val="75000"/>
                  </a:schemeClr>
                </a:solidFill>
              </a:rPr>
              <a:t>  </a:t>
            </a:r>
            <a:r>
              <a:rPr lang="it-IT" sz="1400" dirty="0">
                <a:solidFill>
                  <a:schemeClr val="accent3">
                    <a:lumMod val="75000"/>
                  </a:schemeClr>
                </a:solidFill>
              </a:rPr>
              <a:t>bibliotecario presso il Comune di Colleferro, è appassionato conoscitore di letteratura e diaristica naturalista.  Da alcuni anni organizza installazioni e performance pubbliche, come l’attraversamento urbano di Colleferro ( “da Sud a Nord”, 2003) e la mostra sulle sorgenti e i fontanili (“La memoria dell’acqua”, 2003). Insieme all’artista situazionista Pino </a:t>
            </a:r>
            <a:r>
              <a:rPr lang="it-IT" sz="1400" dirty="0" err="1">
                <a:solidFill>
                  <a:schemeClr val="accent3">
                    <a:lumMod val="75000"/>
                  </a:schemeClr>
                </a:solidFill>
              </a:rPr>
              <a:t>Boresta</a:t>
            </a:r>
            <a:r>
              <a:rPr lang="it-IT" sz="1400" dirty="0">
                <a:solidFill>
                  <a:schemeClr val="accent3">
                    <a:lumMod val="75000"/>
                  </a:schemeClr>
                </a:solidFill>
              </a:rPr>
              <a:t> ha costituito il gruppo “C3H6O3 : Laboratori di Accentuazione Urbana”, realizzando un intervento clandestino alla Biennale di Venezia, dove sono stati rilasciati centinaia di “Libri in cerca di lettori”. Nel 2004 ha partecipato alla Mostra sulle Incursioni Urbane al MLAC (Museo Laboratorio di Arte contemporanea ) dell’Università La Sapienza; e alla Mostra “Presenze inconsuete”, Patrocinata dalla Provincia di Roma presso il Parco regionale Urbano di Aguzzano (Roma) con l’installazione “Birdwatching </a:t>
            </a:r>
            <a:r>
              <a:rPr lang="it-IT" sz="1400" dirty="0" err="1">
                <a:solidFill>
                  <a:schemeClr val="accent3">
                    <a:lumMod val="75000"/>
                  </a:schemeClr>
                </a:solidFill>
              </a:rPr>
              <a:t>fantametropolitano</a:t>
            </a:r>
            <a:r>
              <a:rPr lang="it-IT" sz="1400" dirty="0">
                <a:solidFill>
                  <a:schemeClr val="accent3">
                    <a:lumMod val="75000"/>
                  </a:schemeClr>
                </a:solidFill>
              </a:rPr>
              <a:t>”.</a:t>
            </a:r>
          </a:p>
        </p:txBody>
      </p:sp>
    </p:spTree>
    <p:extLst>
      <p:ext uri="{BB962C8B-B14F-4D97-AF65-F5344CB8AC3E}">
        <p14:creationId xmlns:p14="http://schemas.microsoft.com/office/powerpoint/2010/main" val="2498504536"/>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3438</TotalTime>
  <Words>1125</Words>
  <Application>Microsoft Macintosh PowerPoint</Application>
  <PresentationFormat>Widescreen</PresentationFormat>
  <Paragraphs>92</Paragraphs>
  <Slides>17</Slides>
  <Notes>2</Notes>
  <HiddenSlides>1</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17</vt:i4>
      </vt:variant>
    </vt:vector>
  </HeadingPairs>
  <TitlesOfParts>
    <vt:vector size="23" baseType="lpstr">
      <vt:lpstr>Aptos</vt:lpstr>
      <vt:lpstr>Aptos Display</vt:lpstr>
      <vt:lpstr>Arial</vt:lpstr>
      <vt:lpstr>Calibri</vt:lpstr>
      <vt:lpstr>Helvetica</vt:lpstr>
      <vt:lpstr>Tema di Office</vt:lpstr>
      <vt:lpstr>Deep Green Day</vt:lpstr>
      <vt:lpstr>Presentazione standard di PowerPoint</vt:lpstr>
      <vt:lpstr>Esposizioni di libri</vt:lpstr>
      <vt:lpstr>Presentazione standard di PowerPoint</vt:lpstr>
      <vt:lpstr>Presentazione standard di PowerPoint</vt:lpstr>
      <vt:lpstr>1 Tavolo : Il libro che mi ha cambiato la vita</vt:lpstr>
      <vt:lpstr>Interviste ad editori, autori naturalisti ed esperti di narrativa naturalistica</vt:lpstr>
      <vt:lpstr>Autori, editori ed esperti  </vt:lpstr>
      <vt:lpstr>Presentazione standard di PowerPoint</vt:lpstr>
      <vt:lpstr>Presentazione standard di PowerPoint</vt:lpstr>
      <vt:lpstr>Presentazione standard di PowerPoint</vt:lpstr>
      <vt:lpstr>Presentazione standard di PowerPoint</vt:lpstr>
      <vt:lpstr>Presentazione standard di PowerPoint</vt:lpstr>
      <vt:lpstr>L’intervista: Argomenti e domande</vt:lpstr>
      <vt:lpstr>Domande agli ospiti</vt:lpstr>
      <vt:lpstr>Domande al pubblico</vt:lpstr>
      <vt:lpstr>Materiale per attività</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Chiara Pilloton</dc:creator>
  <cp:lastModifiedBy>Chiara Pilloton</cp:lastModifiedBy>
  <cp:revision>131</cp:revision>
  <dcterms:created xsi:type="dcterms:W3CDTF">2024-07-30T13:58:49Z</dcterms:created>
  <dcterms:modified xsi:type="dcterms:W3CDTF">2024-10-04T10:21:32Z</dcterms:modified>
</cp:coreProperties>
</file>